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04"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5143500" type="screen16x9"/>
  <p:notesSz cx="6858000" cy="9144000"/>
  <p:embeddedFontLst>
    <p:embeddedFont>
      <p:font typeface="Nunito" panose="020B0604020202020204" charset="0"/>
      <p:regular r:id="rId38"/>
      <p:bold r:id="rId39"/>
      <p:italic r:id="rId40"/>
      <p:boldItalic r:id="rId41"/>
    </p:embeddedFont>
    <p:embeddedFont>
      <p:font typeface="Anton" panose="020B0604020202020204" charset="0"/>
      <p:regular r:id="rId42"/>
    </p:embeddedFont>
    <p:embeddedFont>
      <p:font typeface="DM Sans Medium" panose="020B0604020202020204" charset="0"/>
      <p:regular r:id="rId43"/>
      <p:bold r:id="rId44"/>
      <p:italic r:id="rId45"/>
      <p:boldItalic r:id="rId46"/>
    </p:embeddedFont>
    <p:embeddedFont>
      <p:font typeface="Roboto" panose="020B0604020202020204" charset="0"/>
      <p:regular r:id="rId47"/>
      <p:bold r:id="rId48"/>
      <p:italic r:id="rId49"/>
      <p:boldItalic r:id="rId50"/>
    </p:embeddedFont>
    <p:embeddedFont>
      <p:font typeface="Maven Pro" panose="020B0604020202020204" charset="0"/>
      <p:regular r:id="rId51"/>
      <p:bold r:id="rId52"/>
    </p:embeddedFont>
    <p:embeddedFont>
      <p:font typeface="DM Sans" panose="020B0604020202020204" charset="0"/>
      <p:regular r:id="rId53"/>
      <p:bold r:id="rId54"/>
      <p:italic r:id="rId55"/>
      <p:boldItalic r:id="rId56"/>
    </p:embeddedFont>
    <p:embeddedFont>
      <p:font typeface="DM Sans SemiBold" panose="020B060402020202020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96" y="2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37422a19c1f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37422a19c1f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3746962f6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3746962f6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3746962f6b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3746962f6b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3746962f6b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3746962f6b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Practitioner openness to engagement with AI dependent upon several factors but generally practitioner have less familiarity with AI tools</a:t>
            </a:r>
            <a:endParaRPr/>
          </a:p>
          <a:p>
            <a:pPr marL="457200" lvl="0" indent="-298450" algn="l" rtl="0">
              <a:spcBef>
                <a:spcPts val="0"/>
              </a:spcBef>
              <a:spcAft>
                <a:spcPts val="0"/>
              </a:spcAft>
              <a:buSzPts val="1100"/>
              <a:buChar char="●"/>
            </a:pPr>
            <a:r>
              <a:rPr lang="en"/>
              <a:t>Openness to AI dependent upon intended use</a:t>
            </a:r>
            <a:endParaRPr/>
          </a:p>
          <a:p>
            <a:pPr marL="914400" lvl="1" indent="-298450" algn="l" rtl="0">
              <a:spcBef>
                <a:spcPts val="0"/>
              </a:spcBef>
              <a:spcAft>
                <a:spcPts val="0"/>
              </a:spcAft>
              <a:buSzPts val="1100"/>
              <a:buChar char="○"/>
            </a:pPr>
            <a:r>
              <a:rPr lang="en"/>
              <a:t>Tools centered on clinician seen as more appropriate</a:t>
            </a:r>
            <a:endParaRPr/>
          </a:p>
          <a:p>
            <a:pPr marL="914400" lvl="1" indent="-298450" algn="l" rtl="0">
              <a:spcBef>
                <a:spcPts val="0"/>
              </a:spcBef>
              <a:spcAft>
                <a:spcPts val="0"/>
              </a:spcAft>
              <a:buSzPts val="1100"/>
              <a:buChar char="○"/>
            </a:pPr>
            <a:r>
              <a:rPr lang="en"/>
              <a:t>AI as a clinical decision-making tool is viewed as less appropriate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3746962f6b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3746962f6b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Trainees appear to have similar concerns as us around AI use regarding privacy and confidentiality</a:t>
            </a:r>
            <a:endParaRPr/>
          </a:p>
          <a:p>
            <a:pPr marL="914400" lvl="1" indent="-298450" algn="l" rtl="0">
              <a:spcBef>
                <a:spcPts val="0"/>
              </a:spcBef>
              <a:spcAft>
                <a:spcPts val="0"/>
              </a:spcAft>
              <a:buSzPts val="1100"/>
              <a:buChar char="○"/>
            </a:pPr>
            <a:r>
              <a:rPr lang="en"/>
              <a:t>Could change as use of AI will be more normalized for future generations</a:t>
            </a:r>
            <a:endParaRPr/>
          </a:p>
          <a:p>
            <a:pPr marL="457200" lvl="0" indent="-298450" algn="l" rtl="0">
              <a:spcBef>
                <a:spcPts val="0"/>
              </a:spcBef>
              <a:spcAft>
                <a:spcPts val="0"/>
              </a:spcAft>
              <a:buSzPts val="1100"/>
              <a:buChar char="●"/>
            </a:pPr>
            <a:r>
              <a:rPr lang="en"/>
              <a:t>Important to be having conversations about the use of AI (they could work in settings where AI is integrated)</a:t>
            </a:r>
            <a:endParaRPr/>
          </a:p>
          <a:p>
            <a:pPr marL="457200" lvl="0" indent="-298450" algn="l" rtl="0">
              <a:spcBef>
                <a:spcPts val="0"/>
              </a:spcBef>
              <a:spcAft>
                <a:spcPts val="0"/>
              </a:spcAft>
              <a:buSzPts val="1100"/>
              <a:buChar char="●"/>
            </a:pPr>
            <a:r>
              <a:rPr lang="en"/>
              <a:t>Trainees are seeking guidance around the use of AI</a:t>
            </a:r>
            <a:endParaRPr/>
          </a:p>
          <a:p>
            <a:pPr marL="457200" lvl="0" indent="-298450" algn="l" rtl="0">
              <a:spcBef>
                <a:spcPts val="0"/>
              </a:spcBef>
              <a:spcAft>
                <a:spcPts val="0"/>
              </a:spcAft>
              <a:buSzPts val="1100"/>
              <a:buChar char="●"/>
            </a:pPr>
            <a:r>
              <a:rPr lang="en"/>
              <a:t>It’s best for us to begin guiding how to use AI ethically (i.e., can’t pretend it’s not happening)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3746962f6b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3746962f6b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AI is already being used in our field in a variety of ways to streamline different aspects of our profession</a:t>
            </a:r>
            <a:endParaRPr/>
          </a:p>
          <a:p>
            <a:pPr marL="457200" lvl="0" indent="-298450" algn="l" rtl="0">
              <a:spcBef>
                <a:spcPts val="0"/>
              </a:spcBef>
              <a:spcAft>
                <a:spcPts val="0"/>
              </a:spcAft>
              <a:buSzPts val="1100"/>
              <a:buChar char="●"/>
            </a:pPr>
            <a:r>
              <a:rPr lang="en"/>
              <a:t>Trainees may be encountering clients who are using AI as support</a:t>
            </a:r>
            <a:endParaRPr/>
          </a:p>
          <a:p>
            <a:pPr marL="457200" lvl="0" indent="-298450" algn="l" rtl="0">
              <a:spcBef>
                <a:spcPts val="0"/>
              </a:spcBef>
              <a:spcAft>
                <a:spcPts val="0"/>
              </a:spcAft>
              <a:buSzPts val="1100"/>
              <a:buChar char="●"/>
            </a:pPr>
            <a:r>
              <a:rPr lang="en"/>
              <a:t>Important to note that mental health professionals not always being included in these projects/conversations</a:t>
            </a:r>
            <a:endParaRPr/>
          </a:p>
          <a:p>
            <a:pPr marL="914400" lvl="1" indent="-298450" algn="l" rtl="0">
              <a:spcBef>
                <a:spcPts val="0"/>
              </a:spcBef>
              <a:spcAft>
                <a:spcPts val="0"/>
              </a:spcAft>
              <a:buSzPts val="1100"/>
              <a:buChar char="○"/>
            </a:pPr>
            <a:r>
              <a:rPr lang="en"/>
              <a:t>i.e., we may not agree with the direction but we need to be part of the conversation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37f0ef22f7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37f0ef22f7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3746962f6b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3746962f6b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When talking with trainees it’s important to be balanced about the potential benefits and pitfalls of AI use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345802c8f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345802c8f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
                <a:solidFill>
                  <a:schemeClr val="dk1"/>
                </a:solidFill>
              </a:rPr>
              <a:t>•As described, there are plenty of ways that AI *can* be used. </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•That said, something I try to strive for is intentionality.  Not just reacting, but trying to be deliberate about the tools we’re using.</a:t>
            </a:r>
            <a:endParaRPr>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
                <a:solidFill>
                  <a:schemeClr val="dk1"/>
                </a:solidFill>
              </a:rPr>
              <a:t>•My personal sense is that AI is something that exploded onto the scene without much any consideration for the implications.  All of a sudden I’m getting videos recommended to me featuring people who aren’t real, and just opening my lease agreement has Adobe offering to summarize the document for me.</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•I feel there’s a full-court press to get AI into everything, without intentionality.  In moments when I’m feeling rushed to accept something, I think it’s wise to slow down and think through the situation.</a:t>
            </a:r>
            <a:endParaRPr>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
                <a:solidFill>
                  <a:schemeClr val="dk1"/>
                </a:solidFill>
              </a:rPr>
              <a:t>•I’m basing my discussion of ethical implications on the APA’s latest Code of Ethics, put into effect in 2017. </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•There’s a lot going on here.  I’m going to be touching on ethical implications of the use of AI in therapy in general, before getting into the use with training in particular.</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345802c8ff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345802c8ff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
                <a:solidFill>
                  <a:schemeClr val="dk1"/>
                </a:solidFill>
              </a:rPr>
              <a:t>•At the highest level, our Code of Ethics has five Guiding Principles. </a:t>
            </a:r>
            <a:endParaRPr>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
                <a:solidFill>
                  <a:schemeClr val="dk1"/>
                </a:solidFill>
              </a:rPr>
              <a:t>•Beneficence &amp; Non-malificence:  As a profession, we’re called to do good and do no harm.  It’s the first of our guiding principles and fundamental to how psychologists should be thinking about our work. </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•AI has no concept of doing good or doing harm. Not that it doesn’t care; it literally doesn’t have concept of morality or consequence. They have been fed an enormous amount of data, they look for connections, and based on those connections try to guess what a likely next thing to produce. </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•A large part of this data is just scraped directly from the internet. I don’t know if you’ve been on the internet recently, but there’s some questionable content out there.</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•Something as fundamental to us as protecting our clients’ well-being frequently isn’t a primary consideration.  Northwestern’s outreach director told me that he’s getting three or four requests a year from startups, or students who want to create startups, who want to partner with CAPS to create a mental health chatbot.  The point where these conversations always derail is when he starts talking about the steps we need to take for client safety.</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•Even tools explicitly intended for the mental health space have problems.  In May of 2023, </a:t>
            </a:r>
            <a:r>
              <a:rPr lang="en">
                <a:solidFill>
                  <a:srgbClr val="0070C0"/>
                </a:solidFill>
              </a:rPr>
              <a:t>the National Eating Disorders Association’s </a:t>
            </a:r>
            <a:r>
              <a:rPr lang="en">
                <a:solidFill>
                  <a:schemeClr val="dk1"/>
                </a:solidFill>
              </a:rPr>
              <a:t>chatbot named “Tessa” started promoting pro-anorexia content.  It gave a warning about the risk of rapid weight loss and suggested talking to a medical doctor or therapist, but when told that talking to professionals wouldn’t work it suggested reducing calories per day by 500 to 1,000. </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•We have to remember that these are *products* with a profit motive.  They may also intend to be helpful, but for most of them they are intended to make money first.</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•I know I’m treading a little bit on the next section, but if you decide to use an AI tool for clinical work, strongly consider using one with a HIPAA Associate Business Agreement.  If you don’t have on, you’re paying for an insecure tool.</a:t>
            </a:r>
            <a:endParaRPr>
              <a:solidFill>
                <a:schemeClr val="dk1"/>
              </a:solidFill>
            </a:endParaRPr>
          </a:p>
          <a:p>
            <a:pPr marL="12700" lvl="0" indent="0" algn="l" rtl="0">
              <a:lnSpc>
                <a:spcPct val="90000"/>
              </a:lnSpc>
              <a:spcBef>
                <a:spcPts val="500"/>
              </a:spcBef>
              <a:spcAft>
                <a:spcPts val="0"/>
              </a:spcAft>
              <a:buNone/>
            </a:pPr>
            <a:r>
              <a:rPr lang="en">
                <a:solidFill>
                  <a:schemeClr val="dk1"/>
                </a:solidFill>
              </a:rPr>
              <a:t>•And if you’re not paying because it’s a free tool, the data you put into it *is* the payment.  This doesn’t benefit, and can harm.</a:t>
            </a:r>
            <a:endParaRPr>
              <a:solidFill>
                <a:schemeClr val="dk1"/>
              </a:solidFill>
            </a:endParaRPr>
          </a:p>
          <a:p>
            <a:pPr marL="12700" lvl="0" indent="0" algn="l" rtl="0">
              <a:lnSpc>
                <a:spcPct val="90000"/>
              </a:lnSpc>
              <a:spcBef>
                <a:spcPts val="500"/>
              </a:spcBef>
              <a:spcAft>
                <a:spcPts val="0"/>
              </a:spcAft>
              <a:buNone/>
            </a:pPr>
            <a:endParaRPr>
              <a:solidFill>
                <a:schemeClr val="dk1"/>
              </a:solidFill>
            </a:endParaRPr>
          </a:p>
          <a:p>
            <a:pPr marL="0" lvl="0" indent="0" algn="l" rtl="0">
              <a:lnSpc>
                <a:spcPct val="90000"/>
              </a:lnSpc>
              <a:spcBef>
                <a:spcPts val="1000"/>
              </a:spcBef>
              <a:spcAft>
                <a:spcPts val="0"/>
              </a:spcAft>
              <a:buNone/>
            </a:pPr>
            <a:r>
              <a:rPr lang="en">
                <a:solidFill>
                  <a:schemeClr val="dk1"/>
                </a:solidFill>
              </a:rPr>
              <a:t>•I’ll come back to Fidelity and Responsibility in discussing training more specifically. </a:t>
            </a:r>
            <a:endParaRPr>
              <a:solidFill>
                <a:schemeClr val="dk1"/>
              </a:solidFill>
            </a:endParaRPr>
          </a:p>
          <a:p>
            <a:pPr marL="0" lvl="0" indent="0" algn="l" rtl="0">
              <a:lnSpc>
                <a:spcPct val="90000"/>
              </a:lnSpc>
              <a:spcBef>
                <a:spcPts val="1000"/>
              </a:spcBef>
              <a:spcAft>
                <a:spcPts val="0"/>
              </a:spcAft>
              <a:buNone/>
            </a:pPr>
            <a:endParaRPr>
              <a:solidFill>
                <a:schemeClr val="dk1"/>
              </a:solidFill>
            </a:endParaRPr>
          </a:p>
          <a:p>
            <a:pPr marL="0" lvl="0" indent="0" algn="l" rtl="0">
              <a:lnSpc>
                <a:spcPct val="90000"/>
              </a:lnSpc>
              <a:spcBef>
                <a:spcPts val="1000"/>
              </a:spcBef>
              <a:spcAft>
                <a:spcPts val="0"/>
              </a:spcAft>
              <a:buNone/>
            </a:pPr>
            <a:r>
              <a:rPr lang="en">
                <a:solidFill>
                  <a:schemeClr val="dk1"/>
                </a:solidFill>
              </a:rPr>
              <a:t>•For Integrity:</a:t>
            </a:r>
            <a:endParaRPr>
              <a:solidFill>
                <a:schemeClr val="dk1"/>
              </a:solidFill>
            </a:endParaRPr>
          </a:p>
          <a:p>
            <a:pPr marL="12700" lvl="0" indent="0" algn="l" rtl="0">
              <a:lnSpc>
                <a:spcPct val="90000"/>
              </a:lnSpc>
              <a:spcBef>
                <a:spcPts val="500"/>
              </a:spcBef>
              <a:spcAft>
                <a:spcPts val="0"/>
              </a:spcAft>
              <a:buNone/>
            </a:pPr>
            <a:r>
              <a:rPr lang="en">
                <a:solidFill>
                  <a:schemeClr val="dk1"/>
                </a:solidFill>
              </a:rPr>
              <a:t>•As therapists, we are directed to avoid unwise or unclear commitments.  We are to be accurate, honest, and truthful in our science, teaching and practice.</a:t>
            </a:r>
            <a:endParaRPr>
              <a:solidFill>
                <a:schemeClr val="dk1"/>
              </a:solidFill>
            </a:endParaRPr>
          </a:p>
          <a:p>
            <a:pPr marL="12700" lvl="0" indent="0" algn="l" rtl="0">
              <a:lnSpc>
                <a:spcPct val="90000"/>
              </a:lnSpc>
              <a:spcBef>
                <a:spcPts val="500"/>
              </a:spcBef>
              <a:spcAft>
                <a:spcPts val="0"/>
              </a:spcAft>
              <a:buNone/>
            </a:pPr>
            <a:r>
              <a:rPr lang="en">
                <a:solidFill>
                  <a:schemeClr val="dk1"/>
                </a:solidFill>
              </a:rPr>
              <a:t>•All of us up here decided to start this presentation with a primer about the technology involved because there’s a general lack of understanding as a culture about what AI does and how it does it. </a:t>
            </a:r>
            <a:endParaRPr>
              <a:solidFill>
                <a:schemeClr val="dk1"/>
              </a:solidFill>
            </a:endParaRPr>
          </a:p>
          <a:p>
            <a:pPr marL="12700" lvl="0" indent="0" algn="l" rtl="0">
              <a:lnSpc>
                <a:spcPct val="90000"/>
              </a:lnSpc>
              <a:spcBef>
                <a:spcPts val="500"/>
              </a:spcBef>
              <a:spcAft>
                <a:spcPts val="0"/>
              </a:spcAft>
              <a:buNone/>
            </a:pPr>
            <a:r>
              <a:rPr lang="en">
                <a:solidFill>
                  <a:schemeClr val="dk1"/>
                </a:solidFill>
              </a:rPr>
              <a:t>•I think that’s leading to an assumption that AI can do kind of anything.  I’ve heard that AI is going to replace therapists, it’s going to replace computer programmers, that it can run government systems, and that it will eventually become the “super AI” Maria mentioned after General AI is surpassed. </a:t>
            </a:r>
            <a:endParaRPr>
              <a:solidFill>
                <a:schemeClr val="dk1"/>
              </a:solidFill>
            </a:endParaRPr>
          </a:p>
          <a:p>
            <a:pPr marL="12700" lvl="0" indent="0" algn="l" rtl="0">
              <a:lnSpc>
                <a:spcPct val="90000"/>
              </a:lnSpc>
              <a:spcBef>
                <a:spcPts val="500"/>
              </a:spcBef>
              <a:spcAft>
                <a:spcPts val="0"/>
              </a:spcAft>
              <a:buNone/>
            </a:pPr>
            <a:r>
              <a:rPr lang="en">
                <a:solidFill>
                  <a:schemeClr val="dk1"/>
                </a:solidFill>
              </a:rPr>
              <a:t>•We can’t be accurate, honest, and truthful about a tool we don’t understand. </a:t>
            </a:r>
            <a:endParaRPr>
              <a:solidFill>
                <a:schemeClr val="dk1"/>
              </a:solidFill>
            </a:endParaRPr>
          </a:p>
          <a:p>
            <a:pPr marL="12700" lvl="0" indent="0" algn="l" rtl="0">
              <a:lnSpc>
                <a:spcPct val="90000"/>
              </a:lnSpc>
              <a:spcBef>
                <a:spcPts val="500"/>
              </a:spcBef>
              <a:spcAft>
                <a:spcPts val="0"/>
              </a:spcAft>
              <a:buNone/>
            </a:pPr>
            <a:r>
              <a:rPr lang="en">
                <a:solidFill>
                  <a:schemeClr val="dk1"/>
                </a:solidFill>
              </a:rPr>
              <a:t>•I sat in on a webinar a few weeks about an AI tool for EHR, for streamlining documentation.  One of the questions in the Q&amp;A “is it able to diagnose?” </a:t>
            </a:r>
            <a:endParaRPr>
              <a:solidFill>
                <a:schemeClr val="dk1"/>
              </a:solidFill>
            </a:endParaRPr>
          </a:p>
          <a:p>
            <a:pPr marL="25400" lvl="0" indent="0" algn="l" rtl="0">
              <a:lnSpc>
                <a:spcPct val="90000"/>
              </a:lnSpc>
              <a:spcBef>
                <a:spcPts val="500"/>
              </a:spcBef>
              <a:spcAft>
                <a:spcPts val="0"/>
              </a:spcAft>
              <a:buNone/>
            </a:pPr>
            <a:r>
              <a:rPr lang="en">
                <a:solidFill>
                  <a:schemeClr val="dk1"/>
                </a:solidFill>
              </a:rPr>
              <a:t>•To me, this is actually a pretty sobring question.  As stated before, AI Tools don’t know things or have insights; it’s looking for the most *probably* answer to the question it was asked.  It doesn’t have the years of experience we would expect of a clinician who is going to notice little odd things that are actually symptoms.</a:t>
            </a:r>
            <a:endParaRPr>
              <a:solidFill>
                <a:schemeClr val="dk1"/>
              </a:solidFill>
            </a:endParaRPr>
          </a:p>
          <a:p>
            <a:pPr marL="12700" lvl="0" indent="0" algn="l" rtl="0">
              <a:lnSpc>
                <a:spcPct val="90000"/>
              </a:lnSpc>
              <a:spcBef>
                <a:spcPts val="500"/>
              </a:spcBef>
              <a:spcAft>
                <a:spcPts val="0"/>
              </a:spcAft>
              <a:buNone/>
            </a:pPr>
            <a:r>
              <a:rPr lang="en">
                <a:solidFill>
                  <a:schemeClr val="dk1"/>
                </a:solidFill>
              </a:rPr>
              <a:t>•Right now, AI Tools are not giving any sign of being able to do any of that in any competent manner, and we need to keep both feet in reality about that.</a:t>
            </a:r>
            <a:endParaRPr>
              <a:solidFill>
                <a:schemeClr val="dk1"/>
              </a:solidFill>
            </a:endParaRPr>
          </a:p>
          <a:p>
            <a:pPr marL="12700" lvl="0" indent="0" algn="l" rtl="0">
              <a:lnSpc>
                <a:spcPct val="90000"/>
              </a:lnSpc>
              <a:spcBef>
                <a:spcPts val="500"/>
              </a:spcBef>
              <a:spcAft>
                <a:spcPts val="0"/>
              </a:spcAft>
              <a:buNone/>
            </a:pPr>
            <a:r>
              <a:rPr lang="en">
                <a:solidFill>
                  <a:schemeClr val="dk1"/>
                </a:solidFill>
              </a:rPr>
              <a:t>•Relatedly, there is risk in trusting the accuracy and honesty of the information produced by AI. Sometimes AI hallucinations are funny, like suggesting that you should add glue to your pizza.  Sometimes it tells a story of the LA protests this summer that is based on images from completely different crises, or video games.  And this is before deliberate efforts to influence the responses like xAI’s Grok chatbot to remove it’s perceived “liberal bias.”</a:t>
            </a:r>
            <a:endParaRPr>
              <a:solidFill>
                <a:schemeClr val="dk1"/>
              </a:solidFill>
            </a:endParaRPr>
          </a:p>
          <a:p>
            <a:pPr marL="12700" lvl="0" indent="0" algn="l" rtl="0">
              <a:lnSpc>
                <a:spcPct val="90000"/>
              </a:lnSpc>
              <a:spcBef>
                <a:spcPts val="500"/>
              </a:spcBef>
              <a:spcAft>
                <a:spcPts val="0"/>
              </a:spcAft>
              <a:buNone/>
            </a:pPr>
            <a:r>
              <a:rPr lang="en">
                <a:solidFill>
                  <a:schemeClr val="dk1"/>
                </a:solidFill>
              </a:rPr>
              <a:t>•That makes them terrible to consult with. </a:t>
            </a:r>
            <a:endParaRPr>
              <a:solidFill>
                <a:schemeClr val="dk1"/>
              </a:solidFill>
            </a:endParaRPr>
          </a:p>
          <a:p>
            <a:pPr marL="12700" lvl="0" indent="0" algn="l" rtl="0">
              <a:lnSpc>
                <a:spcPct val="90000"/>
              </a:lnSpc>
              <a:spcBef>
                <a:spcPts val="500"/>
              </a:spcBef>
              <a:spcAft>
                <a:spcPts val="0"/>
              </a:spcAft>
              <a:buNone/>
            </a:pPr>
            <a:r>
              <a:rPr lang="en">
                <a:solidFill>
                  <a:schemeClr val="dk1"/>
                </a:solidFill>
              </a:rPr>
              <a:t>•As with any tool we’re relying on, we need to be aware of and on guard of the assumptions of that tool.</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lnSpc>
                <a:spcPct val="90000"/>
              </a:lnSpc>
              <a:spcBef>
                <a:spcPts val="1000"/>
              </a:spcBef>
              <a:spcAft>
                <a:spcPts val="0"/>
              </a:spcAft>
              <a:buNone/>
            </a:pPr>
            <a:r>
              <a:rPr lang="en">
                <a:solidFill>
                  <a:schemeClr val="dk1"/>
                </a:solidFill>
              </a:rPr>
              <a:t>•Justice</a:t>
            </a:r>
            <a:endParaRPr>
              <a:solidFill>
                <a:schemeClr val="dk1"/>
              </a:solidFill>
            </a:endParaRPr>
          </a:p>
          <a:p>
            <a:pPr marL="12700" lvl="0" indent="0" algn="l" rtl="0">
              <a:lnSpc>
                <a:spcPct val="90000"/>
              </a:lnSpc>
              <a:spcBef>
                <a:spcPts val="500"/>
              </a:spcBef>
              <a:spcAft>
                <a:spcPts val="0"/>
              </a:spcAft>
              <a:buNone/>
            </a:pPr>
            <a:r>
              <a:rPr lang="en">
                <a:solidFill>
                  <a:schemeClr val="dk1"/>
                </a:solidFill>
              </a:rPr>
              <a:t>•There is also an issue of fairness and justice here.  Yes, lots of AI tools are being provided free of charge. Sometimes there’s paid versions for more access or more complicated prompts. In terms of access, the technology is pretty democratized.</a:t>
            </a:r>
            <a:endParaRPr>
              <a:solidFill>
                <a:schemeClr val="dk1"/>
              </a:solidFill>
            </a:endParaRPr>
          </a:p>
          <a:p>
            <a:pPr marL="12700" lvl="0" indent="0" algn="l" rtl="0">
              <a:lnSpc>
                <a:spcPct val="90000"/>
              </a:lnSpc>
              <a:spcBef>
                <a:spcPts val="500"/>
              </a:spcBef>
              <a:spcAft>
                <a:spcPts val="0"/>
              </a:spcAft>
              <a:buNone/>
            </a:pPr>
            <a:r>
              <a:rPr lang="en">
                <a:solidFill>
                  <a:schemeClr val="dk1"/>
                </a:solidFill>
              </a:rPr>
              <a:t>•That said, there are drawbacks to consider.  The data centers take up a lot of water and power to answer prompts, and the more complicate the prompts, the higher the cost.  That increases if you actually ask it to reason, and goes way up for generating video. </a:t>
            </a:r>
            <a:endParaRPr>
              <a:solidFill>
                <a:schemeClr val="dk1"/>
              </a:solidFill>
            </a:endParaRPr>
          </a:p>
          <a:p>
            <a:pPr marL="12700" lvl="0" indent="0" algn="l" rtl="0">
              <a:lnSpc>
                <a:spcPct val="90000"/>
              </a:lnSpc>
              <a:spcBef>
                <a:spcPts val="500"/>
              </a:spcBef>
              <a:spcAft>
                <a:spcPts val="0"/>
              </a:spcAft>
              <a:buNone/>
            </a:pPr>
            <a:r>
              <a:rPr lang="en">
                <a:solidFill>
                  <a:schemeClr val="dk1"/>
                </a:solidFill>
              </a:rPr>
              <a:t>•The *actual* costs are unclear; companies aren’t required to provide this information, and how much water and power used varies as the technology changes.  A big point of innovation has been to make prompts more efficient. </a:t>
            </a:r>
            <a:endParaRPr>
              <a:solidFill>
                <a:schemeClr val="dk1"/>
              </a:solidFill>
            </a:endParaRPr>
          </a:p>
          <a:p>
            <a:pPr marL="12700" lvl="0" indent="0" algn="l" rtl="0">
              <a:lnSpc>
                <a:spcPct val="90000"/>
              </a:lnSpc>
              <a:spcBef>
                <a:spcPts val="500"/>
              </a:spcBef>
              <a:spcAft>
                <a:spcPts val="0"/>
              </a:spcAft>
              <a:buNone/>
            </a:pPr>
            <a:r>
              <a:rPr lang="en">
                <a:solidFill>
                  <a:schemeClr val="dk1"/>
                </a:solidFill>
              </a:rPr>
              <a:t>•The </a:t>
            </a:r>
            <a:r>
              <a:rPr lang="en">
                <a:solidFill>
                  <a:srgbClr val="0070C0"/>
                </a:solidFill>
              </a:rPr>
              <a:t>MIT Technology Review </a:t>
            </a:r>
            <a:r>
              <a:rPr lang="en">
                <a:solidFill>
                  <a:schemeClr val="dk1"/>
                </a:solidFill>
              </a:rPr>
              <a:t>estimated that in 2024, AI data centers used enough electricity to power 7.3 million American homes for a year, surpassing the production of electrify in the US.</a:t>
            </a:r>
            <a:endParaRPr>
              <a:solidFill>
                <a:schemeClr val="dk1"/>
              </a:solidFill>
            </a:endParaRPr>
          </a:p>
          <a:p>
            <a:pPr marL="12700" lvl="0" indent="0" algn="l" rtl="0">
              <a:lnSpc>
                <a:spcPct val="90000"/>
              </a:lnSpc>
              <a:spcBef>
                <a:spcPts val="500"/>
              </a:spcBef>
              <a:spcAft>
                <a:spcPts val="0"/>
              </a:spcAft>
              <a:buNone/>
            </a:pPr>
            <a:r>
              <a:rPr lang="en">
                <a:solidFill>
                  <a:schemeClr val="dk1"/>
                </a:solidFill>
              </a:rPr>
              <a:t>•Simultaneously, the </a:t>
            </a:r>
            <a:r>
              <a:rPr lang="en">
                <a:solidFill>
                  <a:srgbClr val="0070C0"/>
                </a:solidFill>
              </a:rPr>
              <a:t>BBC reported on the experience</a:t>
            </a:r>
            <a:r>
              <a:rPr lang="en">
                <a:solidFill>
                  <a:schemeClr val="dk1"/>
                </a:solidFill>
              </a:rPr>
              <a:t> of residents in Mansfield, Georgia, where the residents lost water pressure after a Meta data center was build nearby. </a:t>
            </a:r>
            <a:endParaRPr>
              <a:solidFill>
                <a:schemeClr val="dk1"/>
              </a:solidFill>
            </a:endParaRPr>
          </a:p>
          <a:p>
            <a:pPr marL="12700" lvl="0" indent="0" algn="l" rtl="0">
              <a:lnSpc>
                <a:spcPct val="90000"/>
              </a:lnSpc>
              <a:spcBef>
                <a:spcPts val="500"/>
              </a:spcBef>
              <a:spcAft>
                <a:spcPts val="0"/>
              </a:spcAft>
              <a:buNone/>
            </a:pPr>
            <a:r>
              <a:rPr lang="en">
                <a:solidFill>
                  <a:schemeClr val="dk1"/>
                </a:solidFill>
              </a:rPr>
              <a:t>•Pertinent to this conference, the </a:t>
            </a:r>
            <a:r>
              <a:rPr lang="en">
                <a:solidFill>
                  <a:srgbClr val="0070C0"/>
                </a:solidFill>
              </a:rPr>
              <a:t>Chicago Sun-Times</a:t>
            </a:r>
            <a:r>
              <a:rPr lang="en">
                <a:solidFill>
                  <a:schemeClr val="dk1"/>
                </a:solidFill>
              </a:rPr>
              <a:t> noted that customers of a Chicagoland electricity company were expecting an 11% increase in costs.</a:t>
            </a:r>
            <a:endParaRPr>
              <a:solidFill>
                <a:schemeClr val="dk1"/>
              </a:solidFill>
            </a:endParaRPr>
          </a:p>
          <a:p>
            <a:pPr marL="25400" lvl="0" indent="0" algn="l" rtl="0">
              <a:lnSpc>
                <a:spcPct val="90000"/>
              </a:lnSpc>
              <a:spcBef>
                <a:spcPts val="500"/>
              </a:spcBef>
              <a:spcAft>
                <a:spcPts val="0"/>
              </a:spcAft>
              <a:buNone/>
            </a:pPr>
            <a:r>
              <a:rPr lang="en">
                <a:solidFill>
                  <a:schemeClr val="dk1"/>
                </a:solidFill>
              </a:rPr>
              <a:t>•So I’m looking forward to that.</a:t>
            </a:r>
            <a:endParaRPr>
              <a:solidFill>
                <a:schemeClr val="dk1"/>
              </a:solidFill>
            </a:endParaRPr>
          </a:p>
          <a:p>
            <a:pPr marL="12700" lvl="0" indent="0" algn="l" rtl="0">
              <a:lnSpc>
                <a:spcPct val="90000"/>
              </a:lnSpc>
              <a:spcBef>
                <a:spcPts val="500"/>
              </a:spcBef>
              <a:spcAft>
                <a:spcPts val="0"/>
              </a:spcAft>
              <a:buNone/>
            </a:pPr>
            <a:r>
              <a:rPr lang="en">
                <a:solidFill>
                  <a:schemeClr val="dk1"/>
                </a:solidFill>
              </a:rPr>
              <a:t>•Yes, that cost is invisible to us, but it does exist.  And it’s going to be paid by people who are the least able to politically push back.  I promise you there are no data centers being built in the extremely affluent Evanston, Illinois. </a:t>
            </a:r>
            <a:endParaRPr>
              <a:solidFill>
                <a:schemeClr val="dk1"/>
              </a:solidFill>
            </a:endParaRPr>
          </a:p>
          <a:p>
            <a:pPr marL="12700" lvl="0" indent="0" algn="l" rtl="0">
              <a:lnSpc>
                <a:spcPct val="90000"/>
              </a:lnSpc>
              <a:spcBef>
                <a:spcPts val="500"/>
              </a:spcBef>
              <a:spcAft>
                <a:spcPts val="0"/>
              </a:spcAft>
              <a:buNone/>
            </a:pPr>
            <a:r>
              <a:rPr lang="en">
                <a:solidFill>
                  <a:schemeClr val="dk1"/>
                </a:solidFill>
              </a:rPr>
              <a:t>•Personally speaking, I don’t believe my having a slightly easier time writing notes or emails is an appropriate tradeoff for someone else having less access to clean water.</a:t>
            </a:r>
            <a:endParaRPr>
              <a:solidFill>
                <a:schemeClr val="dk1"/>
              </a:solidFill>
            </a:endParaRPr>
          </a:p>
          <a:p>
            <a:pPr marL="0" lvl="0" indent="0" algn="l" rtl="0">
              <a:lnSpc>
                <a:spcPct val="90000"/>
              </a:lnSpc>
              <a:spcBef>
                <a:spcPts val="1000"/>
              </a:spcBef>
              <a:spcAft>
                <a:spcPts val="0"/>
              </a:spcAft>
              <a:buNone/>
            </a:pPr>
            <a:r>
              <a:rPr lang="en">
                <a:solidFill>
                  <a:schemeClr val="dk1"/>
                </a:solidFill>
              </a:rPr>
              <a:t>•Respect for People’s Rights and Dignity</a:t>
            </a:r>
            <a:endParaRPr>
              <a:solidFill>
                <a:schemeClr val="dk1"/>
              </a:solidFill>
            </a:endParaRPr>
          </a:p>
          <a:p>
            <a:pPr marL="12700" lvl="0" indent="0" algn="l" rtl="0">
              <a:lnSpc>
                <a:spcPct val="90000"/>
              </a:lnSpc>
              <a:spcBef>
                <a:spcPts val="500"/>
              </a:spcBef>
              <a:spcAft>
                <a:spcPts val="0"/>
              </a:spcAft>
              <a:buNone/>
            </a:pPr>
            <a:r>
              <a:rPr lang="en">
                <a:solidFill>
                  <a:schemeClr val="dk1"/>
                </a:solidFill>
              </a:rPr>
              <a:t>•I think there’s concerns about how AI impacts our clients rights and dignities, as well as our own.</a:t>
            </a:r>
            <a:endParaRPr>
              <a:solidFill>
                <a:schemeClr val="dk1"/>
              </a:solidFill>
            </a:endParaRPr>
          </a:p>
          <a:p>
            <a:pPr marL="12700" lvl="0" indent="0" algn="l" rtl="0">
              <a:lnSpc>
                <a:spcPct val="90000"/>
              </a:lnSpc>
              <a:spcBef>
                <a:spcPts val="500"/>
              </a:spcBef>
              <a:spcAft>
                <a:spcPts val="0"/>
              </a:spcAft>
              <a:buNone/>
            </a:pPr>
            <a:r>
              <a:rPr lang="en">
                <a:solidFill>
                  <a:schemeClr val="dk1"/>
                </a:solidFill>
              </a:rPr>
              <a:t>•There is a presumption about our clients’ data and lives.  That details of our clients’ lives should be commodities to be traded.  This reduces our clients to something below people.</a:t>
            </a:r>
            <a:endParaRPr>
              <a:solidFill>
                <a:schemeClr val="dk1"/>
              </a:solidFill>
            </a:endParaRPr>
          </a:p>
          <a:p>
            <a:pPr marL="12700" lvl="0" indent="0" algn="l" rtl="0">
              <a:lnSpc>
                <a:spcPct val="90000"/>
              </a:lnSpc>
              <a:spcBef>
                <a:spcPts val="500"/>
              </a:spcBef>
              <a:spcAft>
                <a:spcPts val="0"/>
              </a:spcAft>
              <a:buNone/>
            </a:pPr>
            <a:r>
              <a:rPr lang="en">
                <a:solidFill>
                  <a:schemeClr val="dk1"/>
                </a:solidFill>
              </a:rPr>
              <a:t>•And for us, we’re talking about a technology that it’s boosters have explicitly proposed should eliminate our jobs.  No therapists, no trainees, no training directors. </a:t>
            </a:r>
            <a:endParaRPr>
              <a:solidFill>
                <a:schemeClr val="dk1"/>
              </a:solidFill>
            </a:endParaRPr>
          </a:p>
          <a:p>
            <a:pPr marL="12700" lvl="0" indent="0" algn="l" rtl="0">
              <a:lnSpc>
                <a:spcPct val="90000"/>
              </a:lnSpc>
              <a:spcBef>
                <a:spcPts val="500"/>
              </a:spcBef>
              <a:spcAft>
                <a:spcPts val="0"/>
              </a:spcAft>
              <a:buNone/>
            </a:pPr>
            <a:r>
              <a:rPr lang="en">
                <a:solidFill>
                  <a:schemeClr val="dk1"/>
                </a:solidFill>
              </a:rPr>
              <a:t>•I have doubts about how feasible this actually is, but the point is that I don’t think *our* dignities are being respected.</a:t>
            </a:r>
            <a:endParaRPr>
              <a:solidFill>
                <a:schemeClr val="dk1"/>
              </a:solidFill>
            </a:endParaRPr>
          </a:p>
          <a:p>
            <a:pPr marL="12700" lvl="0" indent="0" algn="l" rtl="0">
              <a:lnSpc>
                <a:spcPct val="90000"/>
              </a:lnSpc>
              <a:spcBef>
                <a:spcPts val="500"/>
              </a:spcBef>
              <a:spcAft>
                <a:spcPts val="0"/>
              </a:spcAft>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37422a19c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37422a19c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345802c8ff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345802c8ff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
                <a:solidFill>
                  <a:schemeClr val="dk1"/>
                </a:solidFill>
              </a:rPr>
              <a:t>•Beyond the guiding principles, there are several specific ethics codes that apply to the use of AI in therapy. </a:t>
            </a:r>
            <a:endParaRPr>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
                <a:solidFill>
                  <a:schemeClr val="dk1"/>
                </a:solidFill>
              </a:rPr>
              <a:t>•First and foremost is informed consent. </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•We have to inform clients of if we’re using AI tools, and how it’s being used.</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•The clients need to have the opportunity to opt out.  If yours is a practice where you want to make regular use of AI tools, that’s your business.  But the clients should be able to make their choice about if they want to engage in it.</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•Beyond being just plain good ethical practice, being clear about what we’re doing and how we’re doing it fosters transparency and trust. </a:t>
            </a:r>
            <a:endParaRPr>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
                <a:solidFill>
                  <a:schemeClr val="dk1"/>
                </a:solidFill>
              </a:rPr>
              <a:t>•In terms of privacy and confidentiality, there’s a couple points. </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•For maintaining clients confidentiality, we need to make certain that the clients’ information isn’t being released.</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•And when it comes to AI tools, unless proven otherwise we have to assume that it is gathering whatever information is put into it. </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•In preparing for this presentation, I only found one or two AI tools offering Business Associate Agreement. </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•These Contracts are an obligation under HIPAA, with clear rules and protections around protecting the clinical data.  Titanium and other EHRs offer them.  Protocol, or any note transcription service we’re using, is going to have it.  For AI tools, other than the few I found, do not offer the Agreements or the protections implied.</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•If the tool doesn’t have an agreement, we can’t count on it being useful for clinical confidentiality.</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•Ultimately, we are responsible for what is in the records we sign off on, and how those records are kept.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45802c8ff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45802c8ff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
                <a:solidFill>
                  <a:schemeClr val="dk1"/>
                </a:solidFill>
              </a:rPr>
              <a:t>•So those are the ethical points related to the field as a whole.</a:t>
            </a:r>
            <a:endParaRPr>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
                <a:solidFill>
                  <a:schemeClr val="dk1"/>
                </a:solidFill>
              </a:rPr>
              <a:t>•All of that applies to training, but there’s a few more points to shine a light on, too.</a:t>
            </a:r>
            <a:endParaRPr>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
                <a:solidFill>
                  <a:schemeClr val="dk1"/>
                </a:solidFill>
              </a:rPr>
              <a:t>•I want to return to the guiding principle I passed over before: Fidelity and Responsibility</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•We’re called to bring up our trainees as psychologists-to-be who act appropriately, are dedicated to our standards of conduct, and are responsible for themselves. </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•From that, they should be able to carry out various tasks of the work on their own, and also understand the reasoning behind why we do things they way we do. </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•Tools are useful!  We’ve all got worksheets or videos we use in therapy.  But it’s reasonable to expect our trainees to understand how those tools work, the limits of those tools, and know them well enough to apply them in novel situations.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345802c8ff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345802c8ff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
                <a:solidFill>
                  <a:schemeClr val="dk1"/>
                </a:solidFill>
              </a:rPr>
              <a:t>•In regards to particular codes, there’s a couple ways that AI impacts training.</a:t>
            </a:r>
            <a:endParaRPr>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
                <a:solidFill>
                  <a:schemeClr val="dk1"/>
                </a:solidFill>
              </a:rPr>
              <a:t>• The big one is competence.</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•Trainees need to learn how to write documentation, and if they’re relying on AI tools to write notes, they’re not learning how.  Same goes for really any use of AI tools.  I struggle to say a person is competent to write an evaluation if they can’t do it without an AI tool telling them how.</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•Trainees need to be learning from good examples, not whatever is generated by an AI tool.  We as experienced clinicians can understand context and exceptions and adapt from there, AI can’t. </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•The same goes for maintaining that competence.  If my answer to “how do you keep up your skill in writing psychological assessment batteries” is “I have a machine do it for me,” then I don’t actually have that competence.  I’m practicing outside my skill.</a:t>
            </a:r>
            <a:endParaRPr>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
                <a:solidFill>
                  <a:schemeClr val="dk1"/>
                </a:solidFill>
              </a:rPr>
              <a:t>•And for the bases of scientific and professional judgements, it’s worth remembering that AI tools don’t *have* judgment.</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•These are tools intended to give you an answer, with no real concept of accuracy or factuality.  See </a:t>
            </a:r>
            <a:r>
              <a:rPr lang="en">
                <a:solidFill>
                  <a:srgbClr val="00B0F0"/>
                </a:solidFill>
              </a:rPr>
              <a:t>this Stanford article</a:t>
            </a:r>
            <a:r>
              <a:rPr lang="en">
                <a:solidFill>
                  <a:schemeClr val="dk1"/>
                </a:solidFill>
              </a:rPr>
              <a:t> that demonstrated that AI would make up articles to support whatever conclusion it was asked for.</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•This has potential for problems with trainees who are developing competency.  Part of the process of training is learning to distinguish between good and bad information.  If a trainee learns something that sounds plausible but is incorrect, it could take a while for that flaw to be noticed and corrected, if it ever is. </a:t>
            </a:r>
            <a:endParaRPr>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
                <a:solidFill>
                  <a:schemeClr val="dk1"/>
                </a:solidFill>
              </a:rPr>
              <a:t>•For the last line on here, I know everyone in this room knows it, but we’re responsible for everything done in our name.  That includes what our trainees do under our license and documentation that an AI writes on our behalf.</a:t>
            </a:r>
            <a:endParaRPr>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a:solidFill>
                  <a:schemeClr val="dk1"/>
                </a:solidFill>
              </a:rPr>
              <a:t>•If you get pulled in front of general council about something an AI wrote, “I didn’t realize that it put that there” isn’t an answer that’s going to go over very well.</a:t>
            </a:r>
            <a:endParaRPr>
              <a:solidFill>
                <a:schemeClr val="dk1"/>
              </a:solidFill>
            </a:endParaRPr>
          </a:p>
          <a:p>
            <a:pPr marL="0" lvl="0" indent="0" algn="l" rtl="0">
              <a:spcBef>
                <a:spcPts val="0"/>
              </a:spcBef>
              <a:spcAft>
                <a:spcPts val="0"/>
              </a:spcAft>
              <a:buNone/>
            </a:pPr>
            <a:endParaRPr/>
          </a:p>
          <a:p>
            <a:pPr marL="0" lvl="0" indent="0" algn="l" rtl="0">
              <a:lnSpc>
                <a:spcPct val="90000"/>
              </a:lnSpc>
              <a:spcBef>
                <a:spcPts val="1000"/>
              </a:spcBef>
              <a:spcAft>
                <a:spcPts val="0"/>
              </a:spcAft>
              <a:buClr>
                <a:schemeClr val="dk1"/>
              </a:buClr>
              <a:buSzPts val="1100"/>
              <a:buFont typeface="Arial"/>
              <a:buNone/>
            </a:pPr>
            <a:r>
              <a:rPr lang="en">
                <a:solidFill>
                  <a:schemeClr val="dk1"/>
                </a:solidFill>
              </a:rPr>
              <a:t>•I know I’m personally fairly critical of AI and its implementation in our field.  I feel that it’s being granted an enormous amount of power with very little vetting for *if* it can do the job, let alone how well it can do it.</a:t>
            </a:r>
            <a:endParaRPr>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
                <a:solidFill>
                  <a:schemeClr val="dk1"/>
                </a:solidFill>
              </a:rPr>
              <a:t>•That said, in one form or another, it’s here to stay.  Given that, it’s our responsibility to use this tool appropriately ourselves, and to convey that appropriate use to our trainees. </a:t>
            </a:r>
            <a:endParaRPr>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
                <a:solidFill>
                  <a:schemeClr val="dk1"/>
                </a:solidFill>
              </a:rPr>
              <a:t>•For that, I’m turning it over to Pat.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345802c8f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345802c8ff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38a59840f96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38a59840f96_0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345802c8ff7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345802c8ff7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345802c8ff7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345802c8ff7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345802c8ff7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345802c8ff7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want trainees to develop familiarity and literacy with AI tools.</a:t>
            </a:r>
            <a:endParaRPr/>
          </a:p>
          <a:p>
            <a:pPr marL="0" lvl="0" indent="0" algn="l" rtl="0">
              <a:spcBef>
                <a:spcPts val="0"/>
              </a:spcBef>
              <a:spcAft>
                <a:spcPts val="0"/>
              </a:spcAft>
              <a:buNone/>
            </a:pPr>
            <a:endParaRPr/>
          </a:p>
          <a:p>
            <a:pPr marL="0" lvl="0" indent="0" algn="l" rtl="0">
              <a:spcBef>
                <a:spcPts val="0"/>
              </a:spcBef>
              <a:spcAft>
                <a:spcPts val="0"/>
              </a:spcAft>
              <a:buNone/>
            </a:pPr>
            <a:r>
              <a:rPr lang="en"/>
              <a:t>These are some areas of exploration that will prompt trainees to explore their assumptions, biases,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345802c8ff7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345802c8ff7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345802c8ff7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345802c8ff7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Confidentiality- do trainees understand how AI tools work so that they understand how IIHI are stored, how IIHI could be resulted in other queries</a:t>
            </a:r>
            <a:endParaRPr/>
          </a:p>
          <a:p>
            <a:pPr marL="0" lvl="0" indent="0" algn="l" rtl="0">
              <a:spcBef>
                <a:spcPts val="0"/>
              </a:spcBef>
              <a:spcAft>
                <a:spcPts val="0"/>
              </a:spcAft>
              <a:buNone/>
            </a:pPr>
            <a:r>
              <a:rPr lang="en"/>
              <a:t>Informed Consent- </a:t>
            </a:r>
            <a:r>
              <a:rPr lang="en">
                <a:solidFill>
                  <a:schemeClr val="dk1"/>
                </a:solidFill>
              </a:rPr>
              <a:t>do trainees understand how to discuss with clients the use of AI technologies in documentation, treatment planning, etc?</a:t>
            </a:r>
            <a:endParaRPr>
              <a:solidFill>
                <a:schemeClr val="dk1"/>
              </a:solidFill>
            </a:endParaRPr>
          </a:p>
          <a:p>
            <a:pPr marL="0" lvl="0" indent="0" algn="l" rtl="0">
              <a:spcBef>
                <a:spcPts val="0"/>
              </a:spcBef>
              <a:spcAft>
                <a:spcPts val="0"/>
              </a:spcAft>
              <a:buNone/>
            </a:pPr>
            <a:r>
              <a:rPr lang="en">
                <a:solidFill>
                  <a:schemeClr val="dk1"/>
                </a:solidFill>
              </a:rPr>
              <a:t>Ethics- Use of intellectual property, academic honesty, environmental implications</a:t>
            </a:r>
            <a:endParaRPr>
              <a:solidFill>
                <a:schemeClr val="dk1"/>
              </a:solidFill>
            </a:endParaRPr>
          </a:p>
          <a:p>
            <a:pPr marL="0" lvl="0" indent="0" algn="l" rtl="0">
              <a:spcBef>
                <a:spcPts val="0"/>
              </a:spcBef>
              <a:spcAft>
                <a:spcPts val="0"/>
              </a:spcAft>
              <a:buNone/>
            </a:pPr>
            <a:r>
              <a:rPr lang="en">
                <a:solidFill>
                  <a:schemeClr val="dk1"/>
                </a:solidFill>
              </a:rPr>
              <a:t>Fidelity- do they understand bias in AI programs, AI hallucinations, the tendency of AI to produce false results or fill in missing information (confabulation)</a:t>
            </a:r>
            <a:endParaRPr>
              <a:solidFill>
                <a:schemeClr val="dk1"/>
              </a:solidFill>
            </a:endParaRPr>
          </a:p>
          <a:p>
            <a:pPr marL="0" lvl="0" indent="0" algn="l" rtl="0">
              <a:spcBef>
                <a:spcPts val="0"/>
              </a:spcBef>
              <a:spcAft>
                <a:spcPts val="0"/>
              </a:spcAft>
              <a:buNone/>
            </a:pPr>
            <a:r>
              <a:rPr lang="en">
                <a:solidFill>
                  <a:schemeClr val="dk1"/>
                </a:solidFill>
              </a:rPr>
              <a:t>Pro Devo, Competency- will AI help develop better clinicians via more realistic training exercises, strong data/analytics for individual skill development. Will it stretch clinicians to practice outside of their competency?</a:t>
            </a:r>
            <a:endParaRPr>
              <a:solidFill>
                <a:schemeClr val="dk1"/>
              </a:solidFill>
            </a:endParaRPr>
          </a:p>
          <a:p>
            <a:pPr marL="0" lvl="0" indent="0" algn="l" rtl="0">
              <a:spcBef>
                <a:spcPts val="0"/>
              </a:spcBef>
              <a:spcAft>
                <a:spcPts val="0"/>
              </a:spcAft>
              <a:buNone/>
            </a:pPr>
            <a:r>
              <a:rPr lang="en">
                <a:solidFill>
                  <a:schemeClr val="dk1"/>
                </a:solidFill>
              </a:rPr>
              <a:t>Efficiency- will it actually save time? What’s lost in their own development? Are they sacrificing responsibility by having AI write their notes, assist in dx or tx planning?</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344e3483b5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344e3483b5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833"/>
              </a:lnSpc>
              <a:spcBef>
                <a:spcPts val="0"/>
              </a:spcBef>
              <a:spcAft>
                <a:spcPts val="800"/>
              </a:spcAft>
              <a:buClr>
                <a:schemeClr val="dk1"/>
              </a:buClr>
              <a:buSzPts val="1100"/>
              <a:buFont typeface="Arial"/>
              <a:buNone/>
            </a:pPr>
            <a:endParaRPr sz="140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345802c8ff7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345802c8ff7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345802c8ff7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345802c8ff7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345802c8f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g345802c8f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37daf2c582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37daf2c58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37daf2c582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37daf2c582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37422a19c1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37422a19c1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37422a19c1f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37422a19c1f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37423d5d3a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37423d5d3a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Remove this slide if we do not have time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344e3483b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344e3483b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37422a19c1f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37422a19c1f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344e3483b5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344e3483b5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Regarding Unsupervised Machine Learning: </a:t>
            </a:r>
            <a:r>
              <a:rPr lang="en" sz="1200">
                <a:solidFill>
                  <a:schemeClr val="dk1"/>
                </a:solidFill>
              </a:rPr>
              <a:t>Challenge is we don’t always understand how it does this (“black box” of how machine does this)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Regarding Machine Learning with Reinforcement (Feedback) - one way this type of AI could be useful is for example exposure therapy for a phobia. It would receive feedback and adjust as a person responds to treatment, better informing the next step for therapy. </a:t>
            </a:r>
            <a:endParaRPr sz="1200">
              <a:solidFill>
                <a:schemeClr val="dk1"/>
              </a:solidFill>
            </a:endParaRPr>
          </a:p>
          <a:p>
            <a:pPr marL="0" lvl="0" indent="0" algn="l" rtl="0">
              <a:spcBef>
                <a:spcPts val="0"/>
              </a:spcBef>
              <a:spcAft>
                <a:spcPts val="0"/>
              </a:spcAft>
              <a:buNone/>
            </a:pP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page" type="title">
  <p:cSld name="TITLE">
    <p:spTree>
      <p:nvGrpSpPr>
        <p:cNvPr id="1" name="Shape 276"/>
        <p:cNvGrpSpPr/>
        <p:nvPr/>
      </p:nvGrpSpPr>
      <p:grpSpPr>
        <a:xfrm>
          <a:off x="0" y="0"/>
          <a:ext cx="0" cy="0"/>
          <a:chOff x="0" y="0"/>
          <a:chExt cx="0" cy="0"/>
        </a:xfrm>
      </p:grpSpPr>
      <p:sp>
        <p:nvSpPr>
          <p:cNvPr id="277" name="Google Shape;277;p14"/>
          <p:cNvSpPr>
            <a:spLocks noGrp="1"/>
          </p:cNvSpPr>
          <p:nvPr>
            <p:ph type="pic" idx="2"/>
          </p:nvPr>
        </p:nvSpPr>
        <p:spPr>
          <a:xfrm>
            <a:off x="0" y="0"/>
            <a:ext cx="9144000" cy="5143500"/>
          </a:xfrm>
          <a:prstGeom prst="rect">
            <a:avLst/>
          </a:prstGeom>
          <a:noFill/>
          <a:ln>
            <a:noFill/>
          </a:ln>
        </p:spPr>
      </p:sp>
      <p:sp>
        <p:nvSpPr>
          <p:cNvPr id="278" name="Google Shape;278;p14"/>
          <p:cNvSpPr txBox="1">
            <a:spLocks noGrp="1"/>
          </p:cNvSpPr>
          <p:nvPr>
            <p:ph type="title"/>
          </p:nvPr>
        </p:nvSpPr>
        <p:spPr>
          <a:xfrm>
            <a:off x="914850" y="1365900"/>
            <a:ext cx="7314300" cy="2411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200"/>
              <a:buFont typeface="Anton"/>
              <a:buNone/>
              <a:defRPr sz="8200">
                <a:solidFill>
                  <a:schemeClr val="dk2"/>
                </a:solidFill>
              </a:defRPr>
            </a:lvl1pPr>
            <a:lvl2pPr lvl="1" algn="ctr">
              <a:spcBef>
                <a:spcPts val="0"/>
              </a:spcBef>
              <a:spcAft>
                <a:spcPts val="0"/>
              </a:spcAft>
              <a:buClr>
                <a:schemeClr val="dk2"/>
              </a:buClr>
              <a:buSzPts val="8200"/>
              <a:buFont typeface="Anton"/>
              <a:buNone/>
              <a:defRPr sz="8200">
                <a:solidFill>
                  <a:schemeClr val="dk2"/>
                </a:solidFill>
              </a:defRPr>
            </a:lvl2pPr>
            <a:lvl3pPr lvl="2" algn="ctr">
              <a:spcBef>
                <a:spcPts val="0"/>
              </a:spcBef>
              <a:spcAft>
                <a:spcPts val="0"/>
              </a:spcAft>
              <a:buClr>
                <a:schemeClr val="dk2"/>
              </a:buClr>
              <a:buSzPts val="8200"/>
              <a:buFont typeface="Anton"/>
              <a:buNone/>
              <a:defRPr sz="8200">
                <a:solidFill>
                  <a:schemeClr val="dk2"/>
                </a:solidFill>
              </a:defRPr>
            </a:lvl3pPr>
            <a:lvl4pPr lvl="3" algn="ctr">
              <a:spcBef>
                <a:spcPts val="0"/>
              </a:spcBef>
              <a:spcAft>
                <a:spcPts val="0"/>
              </a:spcAft>
              <a:buClr>
                <a:schemeClr val="dk2"/>
              </a:buClr>
              <a:buSzPts val="8200"/>
              <a:buFont typeface="Anton"/>
              <a:buNone/>
              <a:defRPr sz="8200">
                <a:solidFill>
                  <a:schemeClr val="dk2"/>
                </a:solidFill>
              </a:defRPr>
            </a:lvl4pPr>
            <a:lvl5pPr lvl="4" algn="ctr">
              <a:spcBef>
                <a:spcPts val="0"/>
              </a:spcBef>
              <a:spcAft>
                <a:spcPts val="0"/>
              </a:spcAft>
              <a:buClr>
                <a:schemeClr val="dk2"/>
              </a:buClr>
              <a:buSzPts val="8200"/>
              <a:buFont typeface="Anton"/>
              <a:buNone/>
              <a:defRPr sz="8200">
                <a:solidFill>
                  <a:schemeClr val="dk2"/>
                </a:solidFill>
              </a:defRPr>
            </a:lvl5pPr>
            <a:lvl6pPr lvl="5" algn="ctr">
              <a:spcBef>
                <a:spcPts val="0"/>
              </a:spcBef>
              <a:spcAft>
                <a:spcPts val="0"/>
              </a:spcAft>
              <a:buClr>
                <a:schemeClr val="dk2"/>
              </a:buClr>
              <a:buSzPts val="8200"/>
              <a:buFont typeface="Anton"/>
              <a:buNone/>
              <a:defRPr sz="8200">
                <a:solidFill>
                  <a:schemeClr val="dk2"/>
                </a:solidFill>
              </a:defRPr>
            </a:lvl6pPr>
            <a:lvl7pPr lvl="6" algn="ctr">
              <a:spcBef>
                <a:spcPts val="0"/>
              </a:spcBef>
              <a:spcAft>
                <a:spcPts val="0"/>
              </a:spcAft>
              <a:buClr>
                <a:schemeClr val="dk2"/>
              </a:buClr>
              <a:buSzPts val="8200"/>
              <a:buFont typeface="Anton"/>
              <a:buNone/>
              <a:defRPr sz="8200">
                <a:solidFill>
                  <a:schemeClr val="dk2"/>
                </a:solidFill>
              </a:defRPr>
            </a:lvl7pPr>
            <a:lvl8pPr lvl="7" algn="ctr">
              <a:spcBef>
                <a:spcPts val="0"/>
              </a:spcBef>
              <a:spcAft>
                <a:spcPts val="0"/>
              </a:spcAft>
              <a:buClr>
                <a:schemeClr val="dk2"/>
              </a:buClr>
              <a:buSzPts val="8200"/>
              <a:buFont typeface="Anton"/>
              <a:buNone/>
              <a:defRPr sz="8200">
                <a:solidFill>
                  <a:schemeClr val="dk2"/>
                </a:solidFill>
              </a:defRPr>
            </a:lvl8pPr>
            <a:lvl9pPr lvl="8" algn="ctr">
              <a:spcBef>
                <a:spcPts val="0"/>
              </a:spcBef>
              <a:spcAft>
                <a:spcPts val="0"/>
              </a:spcAft>
              <a:buClr>
                <a:schemeClr val="dk2"/>
              </a:buClr>
              <a:buSzPts val="8200"/>
              <a:buFont typeface="Anton"/>
              <a:buNone/>
              <a:defRPr sz="8200">
                <a:solidFill>
                  <a:schemeClr val="dk2"/>
                </a:solidFill>
              </a:defRPr>
            </a:lvl9pPr>
          </a:lstStyle>
          <a:p>
            <a:endParaRPr/>
          </a:p>
        </p:txBody>
      </p:sp>
      <p:sp>
        <p:nvSpPr>
          <p:cNvPr id="279" name="Google Shape;279;p14"/>
          <p:cNvSpPr txBox="1">
            <a:spLocks noGrp="1"/>
          </p:cNvSpPr>
          <p:nvPr>
            <p:ph type="subTitle" idx="1"/>
          </p:nvPr>
        </p:nvSpPr>
        <p:spPr>
          <a:xfrm>
            <a:off x="1845375" y="4716000"/>
            <a:ext cx="5453400" cy="305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1800"/>
              <a:buFont typeface="DM Sans Medium"/>
              <a:buNone/>
              <a:defRPr sz="1800">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a:endParaRPr/>
          </a:p>
        </p:txBody>
      </p:sp>
      <p:sp>
        <p:nvSpPr>
          <p:cNvPr id="280" name="Google Shape;280;p14"/>
          <p:cNvSpPr txBox="1">
            <a:spLocks noGrp="1"/>
          </p:cNvSpPr>
          <p:nvPr>
            <p:ph type="subTitle" idx="3"/>
          </p:nvPr>
        </p:nvSpPr>
        <p:spPr>
          <a:xfrm>
            <a:off x="125700" y="121800"/>
            <a:ext cx="3188100" cy="305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400"/>
              <a:buFont typeface="DM Sans Medium"/>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a:endParaRPr/>
          </a:p>
        </p:txBody>
      </p:sp>
      <p:sp>
        <p:nvSpPr>
          <p:cNvPr id="281" name="Google Shape;281;p14"/>
          <p:cNvSpPr txBox="1">
            <a:spLocks noGrp="1"/>
          </p:cNvSpPr>
          <p:nvPr>
            <p:ph type="subTitle" idx="4"/>
          </p:nvPr>
        </p:nvSpPr>
        <p:spPr>
          <a:xfrm>
            <a:off x="5830275" y="125600"/>
            <a:ext cx="3188100" cy="3057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2"/>
              </a:buClr>
              <a:buSzPts val="1400"/>
              <a:buFont typeface="DM Sans Medium"/>
              <a:buNone/>
              <a:defRPr>
                <a:solidFill>
                  <a:schemeClr val="dk2"/>
                </a:solidFill>
              </a:defRPr>
            </a:lvl1pPr>
            <a:lvl2pPr lvl="1" algn="r">
              <a:spcBef>
                <a:spcPts val="0"/>
              </a:spcBef>
              <a:spcAft>
                <a:spcPts val="0"/>
              </a:spcAft>
              <a:buClr>
                <a:schemeClr val="dk2"/>
              </a:buClr>
              <a:buSzPts val="1400"/>
              <a:buNone/>
              <a:defRPr>
                <a:solidFill>
                  <a:schemeClr val="dk2"/>
                </a:solidFill>
              </a:defRPr>
            </a:lvl2pPr>
            <a:lvl3pPr lvl="2" algn="r">
              <a:spcBef>
                <a:spcPts val="0"/>
              </a:spcBef>
              <a:spcAft>
                <a:spcPts val="0"/>
              </a:spcAft>
              <a:buClr>
                <a:schemeClr val="dk2"/>
              </a:buClr>
              <a:buSzPts val="1400"/>
              <a:buNone/>
              <a:defRPr>
                <a:solidFill>
                  <a:schemeClr val="dk2"/>
                </a:solidFill>
              </a:defRPr>
            </a:lvl3pPr>
            <a:lvl4pPr lvl="3" algn="r">
              <a:spcBef>
                <a:spcPts val="0"/>
              </a:spcBef>
              <a:spcAft>
                <a:spcPts val="0"/>
              </a:spcAft>
              <a:buClr>
                <a:schemeClr val="dk2"/>
              </a:buClr>
              <a:buSzPts val="1400"/>
              <a:buNone/>
              <a:defRPr>
                <a:solidFill>
                  <a:schemeClr val="dk2"/>
                </a:solidFill>
              </a:defRPr>
            </a:lvl4pPr>
            <a:lvl5pPr lvl="4" algn="r">
              <a:spcBef>
                <a:spcPts val="0"/>
              </a:spcBef>
              <a:spcAft>
                <a:spcPts val="0"/>
              </a:spcAft>
              <a:buClr>
                <a:schemeClr val="dk2"/>
              </a:buClr>
              <a:buSzPts val="1400"/>
              <a:buNone/>
              <a:defRPr>
                <a:solidFill>
                  <a:schemeClr val="dk2"/>
                </a:solidFill>
              </a:defRPr>
            </a:lvl5pPr>
            <a:lvl6pPr lvl="5" algn="r">
              <a:spcBef>
                <a:spcPts val="0"/>
              </a:spcBef>
              <a:spcAft>
                <a:spcPts val="0"/>
              </a:spcAft>
              <a:buClr>
                <a:schemeClr val="dk2"/>
              </a:buClr>
              <a:buSzPts val="1400"/>
              <a:buNone/>
              <a:defRPr>
                <a:solidFill>
                  <a:schemeClr val="dk2"/>
                </a:solidFill>
              </a:defRPr>
            </a:lvl6pPr>
            <a:lvl7pPr lvl="6" algn="r">
              <a:spcBef>
                <a:spcPts val="0"/>
              </a:spcBef>
              <a:spcAft>
                <a:spcPts val="0"/>
              </a:spcAft>
              <a:buClr>
                <a:schemeClr val="dk2"/>
              </a:buClr>
              <a:buSzPts val="1400"/>
              <a:buNone/>
              <a:defRPr>
                <a:solidFill>
                  <a:schemeClr val="dk2"/>
                </a:solidFill>
              </a:defRPr>
            </a:lvl7pPr>
            <a:lvl8pPr lvl="7" algn="r">
              <a:spcBef>
                <a:spcPts val="0"/>
              </a:spcBef>
              <a:spcAft>
                <a:spcPts val="0"/>
              </a:spcAft>
              <a:buClr>
                <a:schemeClr val="dk2"/>
              </a:buClr>
              <a:buSzPts val="1400"/>
              <a:buNone/>
              <a:defRPr>
                <a:solidFill>
                  <a:schemeClr val="dk2"/>
                </a:solidFill>
              </a:defRPr>
            </a:lvl8pPr>
            <a:lvl9pPr lvl="8" algn="r">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agenda">
  <p:cSld name="CUSTOM_5">
    <p:bg>
      <p:bgPr>
        <a:solidFill>
          <a:schemeClr val="lt2"/>
        </a:solidFill>
        <a:effectLst/>
      </p:bgPr>
    </p:bg>
    <p:spTree>
      <p:nvGrpSpPr>
        <p:cNvPr id="1" name="Shape 282"/>
        <p:cNvGrpSpPr/>
        <p:nvPr/>
      </p:nvGrpSpPr>
      <p:grpSpPr>
        <a:xfrm>
          <a:off x="0" y="0"/>
          <a:ext cx="0" cy="0"/>
          <a:chOff x="0" y="0"/>
          <a:chExt cx="0" cy="0"/>
        </a:xfrm>
      </p:grpSpPr>
      <p:cxnSp>
        <p:nvCxnSpPr>
          <p:cNvPr id="283" name="Google Shape;283;p15"/>
          <p:cNvCxnSpPr/>
          <p:nvPr/>
        </p:nvCxnSpPr>
        <p:spPr>
          <a:xfrm>
            <a:off x="-5675" y="4716000"/>
            <a:ext cx="9155400" cy="0"/>
          </a:xfrm>
          <a:prstGeom prst="straightConnector1">
            <a:avLst/>
          </a:prstGeom>
          <a:noFill/>
          <a:ln w="9525" cap="flat" cmpd="sng">
            <a:solidFill>
              <a:schemeClr val="lt1"/>
            </a:solidFill>
            <a:prstDash val="solid"/>
            <a:round/>
            <a:headEnd type="none" w="med" len="med"/>
            <a:tailEnd type="none" w="med" len="med"/>
          </a:ln>
        </p:spPr>
      </p:cxnSp>
      <p:sp>
        <p:nvSpPr>
          <p:cNvPr id="284" name="Google Shape;284;p15"/>
          <p:cNvSpPr txBox="1">
            <a:spLocks noGrp="1"/>
          </p:cNvSpPr>
          <p:nvPr>
            <p:ph type="subTitle" idx="1"/>
          </p:nvPr>
        </p:nvSpPr>
        <p:spPr>
          <a:xfrm>
            <a:off x="139825" y="4716000"/>
            <a:ext cx="2502600" cy="434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1pPr>
            <a:lvl2pPr lvl="1">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2pPr>
            <a:lvl3pPr lvl="2">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3pPr>
            <a:lvl4pPr lvl="3">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4pPr>
            <a:lvl5pPr lvl="4">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5pPr>
            <a:lvl6pPr lvl="5">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6pPr>
            <a:lvl7pPr lvl="6">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7pPr>
            <a:lvl8pPr lvl="7">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8pPr>
            <a:lvl9pPr lvl="8">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9pPr>
          </a:lstStyle>
          <a:p>
            <a:endParaRPr/>
          </a:p>
        </p:txBody>
      </p:sp>
      <p:sp>
        <p:nvSpPr>
          <p:cNvPr id="285" name="Google Shape;285;p15"/>
          <p:cNvSpPr txBox="1">
            <a:spLocks noGrp="1"/>
          </p:cNvSpPr>
          <p:nvPr>
            <p:ph type="subTitle" idx="2"/>
          </p:nvPr>
        </p:nvSpPr>
        <p:spPr>
          <a:xfrm>
            <a:off x="3320700" y="4716000"/>
            <a:ext cx="2502600" cy="434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1pPr>
            <a:lvl2pPr lvl="1"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2pPr>
            <a:lvl3pPr lvl="2"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3pPr>
            <a:lvl4pPr lvl="3"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4pPr>
            <a:lvl5pPr lvl="4"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5pPr>
            <a:lvl6pPr lvl="5"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6pPr>
            <a:lvl7pPr lvl="6"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7pPr>
            <a:lvl8pPr lvl="7"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8pPr>
            <a:lvl9pPr lvl="8"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9pPr>
          </a:lstStyle>
          <a:p>
            <a:endParaRPr/>
          </a:p>
        </p:txBody>
      </p:sp>
      <p:sp>
        <p:nvSpPr>
          <p:cNvPr id="286" name="Google Shape;286;p15"/>
          <p:cNvSpPr txBox="1">
            <a:spLocks noGrp="1"/>
          </p:cNvSpPr>
          <p:nvPr>
            <p:ph type="title"/>
          </p:nvPr>
        </p:nvSpPr>
        <p:spPr>
          <a:xfrm>
            <a:off x="5704625" y="278000"/>
            <a:ext cx="3313800" cy="4143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Font typeface="Anton"/>
              <a:buNone/>
              <a:defRPr>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a:endParaRPr/>
          </a:p>
        </p:txBody>
      </p:sp>
      <p:sp>
        <p:nvSpPr>
          <p:cNvPr id="287" name="Google Shape;287;p15"/>
          <p:cNvSpPr>
            <a:spLocks noGrp="1"/>
          </p:cNvSpPr>
          <p:nvPr>
            <p:ph type="pic" idx="3"/>
          </p:nvPr>
        </p:nvSpPr>
        <p:spPr>
          <a:xfrm>
            <a:off x="125700" y="2356175"/>
            <a:ext cx="3187800" cy="2065200"/>
          </a:xfrm>
          <a:prstGeom prst="rect">
            <a:avLst/>
          </a:prstGeom>
          <a:noFill/>
          <a:ln w="38100" cap="flat" cmpd="sng">
            <a:solidFill>
              <a:schemeClr val="lt1"/>
            </a:solidFill>
            <a:prstDash val="solid"/>
            <a:round/>
            <a:headEnd type="none" w="sm" len="sm"/>
            <a:tailEnd type="none" w="sm" len="sm"/>
          </a:ln>
        </p:spPr>
      </p:sp>
      <p:sp>
        <p:nvSpPr>
          <p:cNvPr id="288" name="Google Shape;288;p1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buNone/>
              <a:defRPr sz="800" b="1">
                <a:solidFill>
                  <a:schemeClr val="lt1"/>
                </a:solidFill>
                <a:latin typeface="DM Sans"/>
                <a:ea typeface="DM Sans"/>
                <a:cs typeface="DM Sans"/>
                <a:sym typeface="DM Sans"/>
              </a:defRPr>
            </a:lvl1pPr>
            <a:lvl2pPr lvl="1">
              <a:buNone/>
              <a:defRPr sz="800" b="1">
                <a:solidFill>
                  <a:schemeClr val="lt1"/>
                </a:solidFill>
                <a:latin typeface="DM Sans"/>
                <a:ea typeface="DM Sans"/>
                <a:cs typeface="DM Sans"/>
                <a:sym typeface="DM Sans"/>
              </a:defRPr>
            </a:lvl2pPr>
            <a:lvl3pPr lvl="2">
              <a:buNone/>
              <a:defRPr sz="800" b="1">
                <a:solidFill>
                  <a:schemeClr val="lt1"/>
                </a:solidFill>
                <a:latin typeface="DM Sans"/>
                <a:ea typeface="DM Sans"/>
                <a:cs typeface="DM Sans"/>
                <a:sym typeface="DM Sans"/>
              </a:defRPr>
            </a:lvl3pPr>
            <a:lvl4pPr lvl="3">
              <a:buNone/>
              <a:defRPr sz="800" b="1">
                <a:solidFill>
                  <a:schemeClr val="lt1"/>
                </a:solidFill>
                <a:latin typeface="DM Sans"/>
                <a:ea typeface="DM Sans"/>
                <a:cs typeface="DM Sans"/>
                <a:sym typeface="DM Sans"/>
              </a:defRPr>
            </a:lvl4pPr>
            <a:lvl5pPr lvl="4">
              <a:buNone/>
              <a:defRPr sz="800" b="1">
                <a:solidFill>
                  <a:schemeClr val="lt1"/>
                </a:solidFill>
                <a:latin typeface="DM Sans"/>
                <a:ea typeface="DM Sans"/>
                <a:cs typeface="DM Sans"/>
                <a:sym typeface="DM Sans"/>
              </a:defRPr>
            </a:lvl5pPr>
            <a:lvl6pPr lvl="5">
              <a:buNone/>
              <a:defRPr sz="800" b="1">
                <a:solidFill>
                  <a:schemeClr val="lt1"/>
                </a:solidFill>
                <a:latin typeface="DM Sans"/>
                <a:ea typeface="DM Sans"/>
                <a:cs typeface="DM Sans"/>
                <a:sym typeface="DM Sans"/>
              </a:defRPr>
            </a:lvl6pPr>
            <a:lvl7pPr lvl="6">
              <a:buNone/>
              <a:defRPr sz="800" b="1">
                <a:solidFill>
                  <a:schemeClr val="lt1"/>
                </a:solidFill>
                <a:latin typeface="DM Sans"/>
                <a:ea typeface="DM Sans"/>
                <a:cs typeface="DM Sans"/>
                <a:sym typeface="DM Sans"/>
              </a:defRPr>
            </a:lvl7pPr>
            <a:lvl8pPr lvl="7">
              <a:buNone/>
              <a:defRPr sz="800" b="1">
                <a:solidFill>
                  <a:schemeClr val="lt1"/>
                </a:solidFill>
                <a:latin typeface="DM Sans"/>
                <a:ea typeface="DM Sans"/>
                <a:cs typeface="DM Sans"/>
                <a:sym typeface="DM Sans"/>
              </a:defRPr>
            </a:lvl8pPr>
            <a:lvl9pPr lvl="8">
              <a:buNone/>
              <a:defRPr sz="800" b="1">
                <a:solidFill>
                  <a:schemeClr val="lt1"/>
                </a:solidFill>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ide Divider" type="secHead">
  <p:cSld name="SECTION_HEADER">
    <p:bg>
      <p:bgPr>
        <a:solidFill>
          <a:schemeClr val="dk2"/>
        </a:solidFill>
        <a:effectLst/>
      </p:bgPr>
    </p:bg>
    <p:spTree>
      <p:nvGrpSpPr>
        <p:cNvPr id="1" name="Shape 289"/>
        <p:cNvGrpSpPr/>
        <p:nvPr/>
      </p:nvGrpSpPr>
      <p:grpSpPr>
        <a:xfrm>
          <a:off x="0" y="0"/>
          <a:ext cx="0" cy="0"/>
          <a:chOff x="0" y="0"/>
          <a:chExt cx="0" cy="0"/>
        </a:xfrm>
      </p:grpSpPr>
      <p:sp>
        <p:nvSpPr>
          <p:cNvPr id="290" name="Google Shape;290;p16"/>
          <p:cNvSpPr>
            <a:spLocks noGrp="1"/>
          </p:cNvSpPr>
          <p:nvPr>
            <p:ph type="pic" idx="2"/>
          </p:nvPr>
        </p:nvSpPr>
        <p:spPr>
          <a:xfrm>
            <a:off x="2642425" y="1096825"/>
            <a:ext cx="3859200" cy="2408100"/>
          </a:xfrm>
          <a:prstGeom prst="rect">
            <a:avLst/>
          </a:prstGeom>
          <a:noFill/>
          <a:ln w="38100" cap="flat" cmpd="sng">
            <a:solidFill>
              <a:srgbClr val="000000"/>
            </a:solidFill>
            <a:prstDash val="solid"/>
            <a:round/>
            <a:headEnd type="none" w="sm" len="sm"/>
            <a:tailEnd type="none" w="sm" len="sm"/>
          </a:ln>
        </p:spPr>
      </p:sp>
      <p:cxnSp>
        <p:nvCxnSpPr>
          <p:cNvPr id="291" name="Google Shape;291;p16"/>
          <p:cNvCxnSpPr/>
          <p:nvPr/>
        </p:nvCxnSpPr>
        <p:spPr>
          <a:xfrm>
            <a:off x="-5675" y="4716000"/>
            <a:ext cx="9155400" cy="0"/>
          </a:xfrm>
          <a:prstGeom prst="straightConnector1">
            <a:avLst/>
          </a:prstGeom>
          <a:noFill/>
          <a:ln w="9525" cap="flat" cmpd="sng">
            <a:solidFill>
              <a:schemeClr val="dk1"/>
            </a:solidFill>
            <a:prstDash val="solid"/>
            <a:round/>
            <a:headEnd type="none" w="med" len="med"/>
            <a:tailEnd type="none" w="med" len="med"/>
          </a:ln>
        </p:spPr>
      </p:cxnSp>
      <p:sp>
        <p:nvSpPr>
          <p:cNvPr id="292" name="Google Shape;292;p16"/>
          <p:cNvSpPr txBox="1">
            <a:spLocks noGrp="1"/>
          </p:cNvSpPr>
          <p:nvPr>
            <p:ph type="title"/>
          </p:nvPr>
        </p:nvSpPr>
        <p:spPr>
          <a:xfrm>
            <a:off x="125700" y="278000"/>
            <a:ext cx="8766900" cy="9711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4800"/>
              <a:buFont typeface="Anton"/>
              <a:buNone/>
              <a:defRPr/>
            </a:lvl1pPr>
            <a:lvl2pPr lvl="1" algn="ctr">
              <a:spcBef>
                <a:spcPts val="0"/>
              </a:spcBef>
              <a:spcAft>
                <a:spcPts val="0"/>
              </a:spcAft>
              <a:buClr>
                <a:schemeClr val="dk1"/>
              </a:buClr>
              <a:buSzPts val="1400"/>
              <a:buNone/>
              <a:defRPr/>
            </a:lvl2pPr>
            <a:lvl3pPr lvl="2" algn="ctr">
              <a:spcBef>
                <a:spcPts val="0"/>
              </a:spcBef>
              <a:spcAft>
                <a:spcPts val="0"/>
              </a:spcAft>
              <a:buClr>
                <a:schemeClr val="dk1"/>
              </a:buClr>
              <a:buSzPts val="1400"/>
              <a:buNone/>
              <a:defRPr/>
            </a:lvl3pPr>
            <a:lvl4pPr lvl="3" algn="ctr">
              <a:spcBef>
                <a:spcPts val="0"/>
              </a:spcBef>
              <a:spcAft>
                <a:spcPts val="0"/>
              </a:spcAft>
              <a:buClr>
                <a:schemeClr val="dk1"/>
              </a:buClr>
              <a:buSzPts val="1400"/>
              <a:buNone/>
              <a:defRPr/>
            </a:lvl4pPr>
            <a:lvl5pPr lvl="4" algn="ctr">
              <a:spcBef>
                <a:spcPts val="0"/>
              </a:spcBef>
              <a:spcAft>
                <a:spcPts val="0"/>
              </a:spcAft>
              <a:buClr>
                <a:schemeClr val="dk1"/>
              </a:buClr>
              <a:buSzPts val="1400"/>
              <a:buNone/>
              <a:defRPr/>
            </a:lvl5pPr>
            <a:lvl6pPr lvl="5" algn="ctr">
              <a:spcBef>
                <a:spcPts val="0"/>
              </a:spcBef>
              <a:spcAft>
                <a:spcPts val="0"/>
              </a:spcAft>
              <a:buClr>
                <a:schemeClr val="dk1"/>
              </a:buClr>
              <a:buSzPts val="1400"/>
              <a:buNone/>
              <a:defRPr/>
            </a:lvl6pPr>
            <a:lvl7pPr lvl="6" algn="ctr">
              <a:spcBef>
                <a:spcPts val="0"/>
              </a:spcBef>
              <a:spcAft>
                <a:spcPts val="0"/>
              </a:spcAft>
              <a:buClr>
                <a:schemeClr val="dk1"/>
              </a:buClr>
              <a:buSzPts val="1400"/>
              <a:buNone/>
              <a:defRPr/>
            </a:lvl7pPr>
            <a:lvl8pPr lvl="7" algn="ctr">
              <a:spcBef>
                <a:spcPts val="0"/>
              </a:spcBef>
              <a:spcAft>
                <a:spcPts val="0"/>
              </a:spcAft>
              <a:buClr>
                <a:schemeClr val="dk1"/>
              </a:buClr>
              <a:buSzPts val="1400"/>
              <a:buNone/>
              <a:defRPr/>
            </a:lvl8pPr>
            <a:lvl9pPr lvl="8" algn="ctr">
              <a:spcBef>
                <a:spcPts val="0"/>
              </a:spcBef>
              <a:spcAft>
                <a:spcPts val="0"/>
              </a:spcAft>
              <a:buClr>
                <a:schemeClr val="dk1"/>
              </a:buClr>
              <a:buSzPts val="1400"/>
              <a:buNone/>
              <a:defRPr/>
            </a:lvl9pPr>
          </a:lstStyle>
          <a:p>
            <a:endParaRPr/>
          </a:p>
        </p:txBody>
      </p:sp>
      <p:sp>
        <p:nvSpPr>
          <p:cNvPr id="293" name="Google Shape;293;p16"/>
          <p:cNvSpPr txBox="1">
            <a:spLocks noGrp="1"/>
          </p:cNvSpPr>
          <p:nvPr>
            <p:ph type="title" idx="3"/>
          </p:nvPr>
        </p:nvSpPr>
        <p:spPr>
          <a:xfrm>
            <a:off x="125700" y="3507625"/>
            <a:ext cx="8766900" cy="9711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4800"/>
              <a:buFont typeface="Anton"/>
              <a:buNone/>
              <a:defRPr/>
            </a:lvl1pPr>
            <a:lvl2pPr lvl="1" algn="ctr">
              <a:spcBef>
                <a:spcPts val="0"/>
              </a:spcBef>
              <a:spcAft>
                <a:spcPts val="0"/>
              </a:spcAft>
              <a:buClr>
                <a:schemeClr val="dk1"/>
              </a:buClr>
              <a:buSzPts val="1400"/>
              <a:buNone/>
              <a:defRPr/>
            </a:lvl2pPr>
            <a:lvl3pPr lvl="2" algn="ctr">
              <a:spcBef>
                <a:spcPts val="0"/>
              </a:spcBef>
              <a:spcAft>
                <a:spcPts val="0"/>
              </a:spcAft>
              <a:buClr>
                <a:schemeClr val="dk1"/>
              </a:buClr>
              <a:buSzPts val="1400"/>
              <a:buNone/>
              <a:defRPr/>
            </a:lvl3pPr>
            <a:lvl4pPr lvl="3" algn="ctr">
              <a:spcBef>
                <a:spcPts val="0"/>
              </a:spcBef>
              <a:spcAft>
                <a:spcPts val="0"/>
              </a:spcAft>
              <a:buClr>
                <a:schemeClr val="dk1"/>
              </a:buClr>
              <a:buSzPts val="1400"/>
              <a:buNone/>
              <a:defRPr/>
            </a:lvl4pPr>
            <a:lvl5pPr lvl="4" algn="ctr">
              <a:spcBef>
                <a:spcPts val="0"/>
              </a:spcBef>
              <a:spcAft>
                <a:spcPts val="0"/>
              </a:spcAft>
              <a:buClr>
                <a:schemeClr val="dk1"/>
              </a:buClr>
              <a:buSzPts val="1400"/>
              <a:buNone/>
              <a:defRPr/>
            </a:lvl5pPr>
            <a:lvl6pPr lvl="5" algn="ctr">
              <a:spcBef>
                <a:spcPts val="0"/>
              </a:spcBef>
              <a:spcAft>
                <a:spcPts val="0"/>
              </a:spcAft>
              <a:buClr>
                <a:schemeClr val="dk1"/>
              </a:buClr>
              <a:buSzPts val="1400"/>
              <a:buNone/>
              <a:defRPr/>
            </a:lvl6pPr>
            <a:lvl7pPr lvl="6" algn="ctr">
              <a:spcBef>
                <a:spcPts val="0"/>
              </a:spcBef>
              <a:spcAft>
                <a:spcPts val="0"/>
              </a:spcAft>
              <a:buClr>
                <a:schemeClr val="dk1"/>
              </a:buClr>
              <a:buSzPts val="1400"/>
              <a:buNone/>
              <a:defRPr/>
            </a:lvl7pPr>
            <a:lvl8pPr lvl="7" algn="ctr">
              <a:spcBef>
                <a:spcPts val="0"/>
              </a:spcBef>
              <a:spcAft>
                <a:spcPts val="0"/>
              </a:spcAft>
              <a:buClr>
                <a:schemeClr val="dk1"/>
              </a:buClr>
              <a:buSzPts val="1400"/>
              <a:buNone/>
              <a:defRPr/>
            </a:lvl8pPr>
            <a:lvl9pPr lvl="8" algn="ctr">
              <a:spcBef>
                <a:spcPts val="0"/>
              </a:spcBef>
              <a:spcAft>
                <a:spcPts val="0"/>
              </a:spcAft>
              <a:buClr>
                <a:schemeClr val="dk1"/>
              </a:buClr>
              <a:buSzPts val="1400"/>
              <a:buNone/>
              <a:defRPr/>
            </a:lvl9pPr>
          </a:lstStyle>
          <a:p>
            <a:endParaRPr/>
          </a:p>
        </p:txBody>
      </p:sp>
      <p:sp>
        <p:nvSpPr>
          <p:cNvPr id="294" name="Google Shape;294;p16"/>
          <p:cNvSpPr txBox="1">
            <a:spLocks noGrp="1"/>
          </p:cNvSpPr>
          <p:nvPr>
            <p:ph type="subTitle" idx="1"/>
          </p:nvPr>
        </p:nvSpPr>
        <p:spPr>
          <a:xfrm>
            <a:off x="139825" y="4716000"/>
            <a:ext cx="2502600" cy="434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800"/>
              <a:buFont typeface="DM Sans"/>
              <a:buNone/>
              <a:defRPr sz="800" b="1">
                <a:latin typeface="DM Sans"/>
                <a:ea typeface="DM Sans"/>
                <a:cs typeface="DM Sans"/>
                <a:sym typeface="DM Sans"/>
              </a:defRPr>
            </a:lvl1pPr>
            <a:lvl2pPr lvl="1">
              <a:spcBef>
                <a:spcPts val="0"/>
              </a:spcBef>
              <a:spcAft>
                <a:spcPts val="0"/>
              </a:spcAft>
              <a:buClr>
                <a:schemeClr val="dk1"/>
              </a:buClr>
              <a:buSzPts val="800"/>
              <a:buFont typeface="DM Sans"/>
              <a:buNone/>
              <a:defRPr sz="800" b="1">
                <a:latin typeface="DM Sans"/>
                <a:ea typeface="DM Sans"/>
                <a:cs typeface="DM Sans"/>
                <a:sym typeface="DM Sans"/>
              </a:defRPr>
            </a:lvl2pPr>
            <a:lvl3pPr lvl="2">
              <a:spcBef>
                <a:spcPts val="0"/>
              </a:spcBef>
              <a:spcAft>
                <a:spcPts val="0"/>
              </a:spcAft>
              <a:buClr>
                <a:schemeClr val="dk1"/>
              </a:buClr>
              <a:buSzPts val="800"/>
              <a:buFont typeface="DM Sans"/>
              <a:buNone/>
              <a:defRPr sz="800" b="1">
                <a:latin typeface="DM Sans"/>
                <a:ea typeface="DM Sans"/>
                <a:cs typeface="DM Sans"/>
                <a:sym typeface="DM Sans"/>
              </a:defRPr>
            </a:lvl3pPr>
            <a:lvl4pPr lvl="3">
              <a:spcBef>
                <a:spcPts val="0"/>
              </a:spcBef>
              <a:spcAft>
                <a:spcPts val="0"/>
              </a:spcAft>
              <a:buClr>
                <a:schemeClr val="dk1"/>
              </a:buClr>
              <a:buSzPts val="800"/>
              <a:buFont typeface="DM Sans"/>
              <a:buNone/>
              <a:defRPr sz="800" b="1">
                <a:latin typeface="DM Sans"/>
                <a:ea typeface="DM Sans"/>
                <a:cs typeface="DM Sans"/>
                <a:sym typeface="DM Sans"/>
              </a:defRPr>
            </a:lvl4pPr>
            <a:lvl5pPr lvl="4">
              <a:spcBef>
                <a:spcPts val="0"/>
              </a:spcBef>
              <a:spcAft>
                <a:spcPts val="0"/>
              </a:spcAft>
              <a:buClr>
                <a:schemeClr val="dk1"/>
              </a:buClr>
              <a:buSzPts val="800"/>
              <a:buFont typeface="DM Sans"/>
              <a:buNone/>
              <a:defRPr sz="800" b="1">
                <a:latin typeface="DM Sans"/>
                <a:ea typeface="DM Sans"/>
                <a:cs typeface="DM Sans"/>
                <a:sym typeface="DM Sans"/>
              </a:defRPr>
            </a:lvl5pPr>
            <a:lvl6pPr lvl="5">
              <a:spcBef>
                <a:spcPts val="0"/>
              </a:spcBef>
              <a:spcAft>
                <a:spcPts val="0"/>
              </a:spcAft>
              <a:buClr>
                <a:schemeClr val="dk1"/>
              </a:buClr>
              <a:buSzPts val="800"/>
              <a:buFont typeface="DM Sans"/>
              <a:buNone/>
              <a:defRPr sz="800" b="1">
                <a:latin typeface="DM Sans"/>
                <a:ea typeface="DM Sans"/>
                <a:cs typeface="DM Sans"/>
                <a:sym typeface="DM Sans"/>
              </a:defRPr>
            </a:lvl6pPr>
            <a:lvl7pPr lvl="6">
              <a:spcBef>
                <a:spcPts val="0"/>
              </a:spcBef>
              <a:spcAft>
                <a:spcPts val="0"/>
              </a:spcAft>
              <a:buClr>
                <a:schemeClr val="dk1"/>
              </a:buClr>
              <a:buSzPts val="800"/>
              <a:buFont typeface="DM Sans"/>
              <a:buNone/>
              <a:defRPr sz="800" b="1">
                <a:latin typeface="DM Sans"/>
                <a:ea typeface="DM Sans"/>
                <a:cs typeface="DM Sans"/>
                <a:sym typeface="DM Sans"/>
              </a:defRPr>
            </a:lvl7pPr>
            <a:lvl8pPr lvl="7">
              <a:spcBef>
                <a:spcPts val="0"/>
              </a:spcBef>
              <a:spcAft>
                <a:spcPts val="0"/>
              </a:spcAft>
              <a:buClr>
                <a:schemeClr val="dk1"/>
              </a:buClr>
              <a:buSzPts val="800"/>
              <a:buFont typeface="DM Sans"/>
              <a:buNone/>
              <a:defRPr sz="800" b="1">
                <a:latin typeface="DM Sans"/>
                <a:ea typeface="DM Sans"/>
                <a:cs typeface="DM Sans"/>
                <a:sym typeface="DM Sans"/>
              </a:defRPr>
            </a:lvl8pPr>
            <a:lvl9pPr lvl="8">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295" name="Google Shape;295;p16"/>
          <p:cNvSpPr txBox="1">
            <a:spLocks noGrp="1"/>
          </p:cNvSpPr>
          <p:nvPr>
            <p:ph type="subTitle" idx="4"/>
          </p:nvPr>
        </p:nvSpPr>
        <p:spPr>
          <a:xfrm>
            <a:off x="3320700" y="4716000"/>
            <a:ext cx="2502600" cy="434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800"/>
              <a:buFont typeface="DM Sans"/>
              <a:buNone/>
              <a:defRPr sz="800" b="1">
                <a:latin typeface="DM Sans"/>
                <a:ea typeface="DM Sans"/>
                <a:cs typeface="DM Sans"/>
                <a:sym typeface="DM Sans"/>
              </a:defRPr>
            </a:lvl1pPr>
            <a:lvl2pPr lvl="1" algn="ctr">
              <a:spcBef>
                <a:spcPts val="0"/>
              </a:spcBef>
              <a:spcAft>
                <a:spcPts val="0"/>
              </a:spcAft>
              <a:buClr>
                <a:schemeClr val="dk1"/>
              </a:buClr>
              <a:buSzPts val="800"/>
              <a:buFont typeface="DM Sans"/>
              <a:buNone/>
              <a:defRPr sz="800" b="1">
                <a:latin typeface="DM Sans"/>
                <a:ea typeface="DM Sans"/>
                <a:cs typeface="DM Sans"/>
                <a:sym typeface="DM Sans"/>
              </a:defRPr>
            </a:lvl2pPr>
            <a:lvl3pPr lvl="2" algn="ctr">
              <a:spcBef>
                <a:spcPts val="0"/>
              </a:spcBef>
              <a:spcAft>
                <a:spcPts val="0"/>
              </a:spcAft>
              <a:buClr>
                <a:schemeClr val="dk1"/>
              </a:buClr>
              <a:buSzPts val="800"/>
              <a:buFont typeface="DM Sans"/>
              <a:buNone/>
              <a:defRPr sz="800" b="1">
                <a:latin typeface="DM Sans"/>
                <a:ea typeface="DM Sans"/>
                <a:cs typeface="DM Sans"/>
                <a:sym typeface="DM Sans"/>
              </a:defRPr>
            </a:lvl3pPr>
            <a:lvl4pPr lvl="3" algn="ctr">
              <a:spcBef>
                <a:spcPts val="0"/>
              </a:spcBef>
              <a:spcAft>
                <a:spcPts val="0"/>
              </a:spcAft>
              <a:buClr>
                <a:schemeClr val="dk1"/>
              </a:buClr>
              <a:buSzPts val="800"/>
              <a:buFont typeface="DM Sans"/>
              <a:buNone/>
              <a:defRPr sz="800" b="1">
                <a:latin typeface="DM Sans"/>
                <a:ea typeface="DM Sans"/>
                <a:cs typeface="DM Sans"/>
                <a:sym typeface="DM Sans"/>
              </a:defRPr>
            </a:lvl4pPr>
            <a:lvl5pPr lvl="4" algn="ctr">
              <a:spcBef>
                <a:spcPts val="0"/>
              </a:spcBef>
              <a:spcAft>
                <a:spcPts val="0"/>
              </a:spcAft>
              <a:buClr>
                <a:schemeClr val="dk1"/>
              </a:buClr>
              <a:buSzPts val="800"/>
              <a:buFont typeface="DM Sans"/>
              <a:buNone/>
              <a:defRPr sz="800" b="1">
                <a:latin typeface="DM Sans"/>
                <a:ea typeface="DM Sans"/>
                <a:cs typeface="DM Sans"/>
                <a:sym typeface="DM Sans"/>
              </a:defRPr>
            </a:lvl5pPr>
            <a:lvl6pPr lvl="5" algn="ctr">
              <a:spcBef>
                <a:spcPts val="0"/>
              </a:spcBef>
              <a:spcAft>
                <a:spcPts val="0"/>
              </a:spcAft>
              <a:buClr>
                <a:schemeClr val="dk1"/>
              </a:buClr>
              <a:buSzPts val="800"/>
              <a:buFont typeface="DM Sans"/>
              <a:buNone/>
              <a:defRPr sz="800" b="1">
                <a:latin typeface="DM Sans"/>
                <a:ea typeface="DM Sans"/>
                <a:cs typeface="DM Sans"/>
                <a:sym typeface="DM Sans"/>
              </a:defRPr>
            </a:lvl6pPr>
            <a:lvl7pPr lvl="6" algn="ctr">
              <a:spcBef>
                <a:spcPts val="0"/>
              </a:spcBef>
              <a:spcAft>
                <a:spcPts val="0"/>
              </a:spcAft>
              <a:buClr>
                <a:schemeClr val="dk1"/>
              </a:buClr>
              <a:buSzPts val="800"/>
              <a:buFont typeface="DM Sans"/>
              <a:buNone/>
              <a:defRPr sz="800" b="1">
                <a:latin typeface="DM Sans"/>
                <a:ea typeface="DM Sans"/>
                <a:cs typeface="DM Sans"/>
                <a:sym typeface="DM Sans"/>
              </a:defRPr>
            </a:lvl7pPr>
            <a:lvl8pPr lvl="7" algn="ctr">
              <a:spcBef>
                <a:spcPts val="0"/>
              </a:spcBef>
              <a:spcAft>
                <a:spcPts val="0"/>
              </a:spcAft>
              <a:buClr>
                <a:schemeClr val="dk1"/>
              </a:buClr>
              <a:buSzPts val="800"/>
              <a:buFont typeface="DM Sans"/>
              <a:buNone/>
              <a:defRPr sz="800" b="1">
                <a:latin typeface="DM Sans"/>
                <a:ea typeface="DM Sans"/>
                <a:cs typeface="DM Sans"/>
                <a:sym typeface="DM Sans"/>
              </a:defRPr>
            </a:lvl8pPr>
            <a:lvl9pPr lvl="8" algn="ctr">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296" name="Google Shape;296;p1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buNone/>
              <a:defRPr sz="800" b="1">
                <a:solidFill>
                  <a:schemeClr val="lt2"/>
                </a:solidFill>
                <a:latin typeface="DM Sans"/>
                <a:ea typeface="DM Sans"/>
                <a:cs typeface="DM Sans"/>
                <a:sym typeface="DM Sans"/>
              </a:defRPr>
            </a:lvl1pPr>
            <a:lvl2pPr lvl="1">
              <a:buNone/>
              <a:defRPr sz="800" b="1">
                <a:solidFill>
                  <a:schemeClr val="lt2"/>
                </a:solidFill>
                <a:latin typeface="DM Sans"/>
                <a:ea typeface="DM Sans"/>
                <a:cs typeface="DM Sans"/>
                <a:sym typeface="DM Sans"/>
              </a:defRPr>
            </a:lvl2pPr>
            <a:lvl3pPr lvl="2">
              <a:buNone/>
              <a:defRPr sz="800" b="1">
                <a:solidFill>
                  <a:schemeClr val="lt2"/>
                </a:solidFill>
                <a:latin typeface="DM Sans"/>
                <a:ea typeface="DM Sans"/>
                <a:cs typeface="DM Sans"/>
                <a:sym typeface="DM Sans"/>
              </a:defRPr>
            </a:lvl3pPr>
            <a:lvl4pPr lvl="3">
              <a:buNone/>
              <a:defRPr sz="800" b="1">
                <a:solidFill>
                  <a:schemeClr val="lt2"/>
                </a:solidFill>
                <a:latin typeface="DM Sans"/>
                <a:ea typeface="DM Sans"/>
                <a:cs typeface="DM Sans"/>
                <a:sym typeface="DM Sans"/>
              </a:defRPr>
            </a:lvl4pPr>
            <a:lvl5pPr lvl="4">
              <a:buNone/>
              <a:defRPr sz="800" b="1">
                <a:solidFill>
                  <a:schemeClr val="lt2"/>
                </a:solidFill>
                <a:latin typeface="DM Sans"/>
                <a:ea typeface="DM Sans"/>
                <a:cs typeface="DM Sans"/>
                <a:sym typeface="DM Sans"/>
              </a:defRPr>
            </a:lvl5pPr>
            <a:lvl6pPr lvl="5">
              <a:buNone/>
              <a:defRPr sz="800" b="1">
                <a:solidFill>
                  <a:schemeClr val="lt2"/>
                </a:solidFill>
                <a:latin typeface="DM Sans"/>
                <a:ea typeface="DM Sans"/>
                <a:cs typeface="DM Sans"/>
                <a:sym typeface="DM Sans"/>
              </a:defRPr>
            </a:lvl6pPr>
            <a:lvl7pPr lvl="6">
              <a:buNone/>
              <a:defRPr sz="800" b="1">
                <a:solidFill>
                  <a:schemeClr val="lt2"/>
                </a:solidFill>
                <a:latin typeface="DM Sans"/>
                <a:ea typeface="DM Sans"/>
                <a:cs typeface="DM Sans"/>
                <a:sym typeface="DM Sans"/>
              </a:defRPr>
            </a:lvl7pPr>
            <a:lvl8pPr lvl="7">
              <a:buNone/>
              <a:defRPr sz="800" b="1">
                <a:solidFill>
                  <a:schemeClr val="lt2"/>
                </a:solidFill>
                <a:latin typeface="DM Sans"/>
                <a:ea typeface="DM Sans"/>
                <a:cs typeface="DM Sans"/>
                <a:sym typeface="DM Sans"/>
              </a:defRPr>
            </a:lvl8pPr>
            <a:lvl9pPr lvl="8">
              <a:buNone/>
              <a:defRPr sz="800" b="1">
                <a:solidFill>
                  <a:schemeClr val="lt2"/>
                </a:solidFill>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b="0"/>
          </a:p>
        </p:txBody>
      </p:sp>
    </p:spTree>
  </p:cSld>
  <p:clrMapOvr>
    <a:masterClrMapping/>
  </p:clrMapOvr>
  <p:extLst>
    <p:ext uri="{DCECCB84-F9BA-43D5-87BE-67443E8EF086}">
      <p15:sldGuideLst xmlns:p15="http://schemas.microsoft.com/office/powerpoint/2012/main">
        <p15:guide id="1" orient="horz" pos="2966">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lide Divider">
  <p:cSld name="CUSTOM_15">
    <p:spTree>
      <p:nvGrpSpPr>
        <p:cNvPr id="1" name="Shape 297"/>
        <p:cNvGrpSpPr/>
        <p:nvPr/>
      </p:nvGrpSpPr>
      <p:grpSpPr>
        <a:xfrm>
          <a:off x="0" y="0"/>
          <a:ext cx="0" cy="0"/>
          <a:chOff x="0" y="0"/>
          <a:chExt cx="0" cy="0"/>
        </a:xfrm>
      </p:grpSpPr>
      <p:sp>
        <p:nvSpPr>
          <p:cNvPr id="298" name="Google Shape;298;p17"/>
          <p:cNvSpPr>
            <a:spLocks noGrp="1"/>
          </p:cNvSpPr>
          <p:nvPr>
            <p:ph type="pic" idx="2"/>
          </p:nvPr>
        </p:nvSpPr>
        <p:spPr>
          <a:xfrm>
            <a:off x="0" y="0"/>
            <a:ext cx="9144000" cy="5143500"/>
          </a:xfrm>
          <a:prstGeom prst="rect">
            <a:avLst/>
          </a:prstGeom>
          <a:noFill/>
          <a:ln>
            <a:noFill/>
          </a:ln>
        </p:spPr>
      </p:sp>
      <p:sp>
        <p:nvSpPr>
          <p:cNvPr id="299" name="Google Shape;299;p17"/>
          <p:cNvSpPr txBox="1">
            <a:spLocks noGrp="1"/>
          </p:cNvSpPr>
          <p:nvPr>
            <p:ph type="title"/>
          </p:nvPr>
        </p:nvSpPr>
        <p:spPr>
          <a:xfrm>
            <a:off x="914850" y="1365900"/>
            <a:ext cx="7314300" cy="2411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200"/>
              <a:buFont typeface="Anton"/>
              <a:buNone/>
              <a:defRPr sz="8200">
                <a:solidFill>
                  <a:schemeClr val="dk2"/>
                </a:solidFill>
              </a:defRPr>
            </a:lvl1pPr>
            <a:lvl2pPr lvl="1" algn="ctr">
              <a:spcBef>
                <a:spcPts val="0"/>
              </a:spcBef>
              <a:spcAft>
                <a:spcPts val="0"/>
              </a:spcAft>
              <a:buClr>
                <a:schemeClr val="dk2"/>
              </a:buClr>
              <a:buSzPts val="8200"/>
              <a:buFont typeface="Anton"/>
              <a:buNone/>
              <a:defRPr sz="8200">
                <a:solidFill>
                  <a:schemeClr val="dk2"/>
                </a:solidFill>
              </a:defRPr>
            </a:lvl2pPr>
            <a:lvl3pPr lvl="2" algn="ctr">
              <a:spcBef>
                <a:spcPts val="0"/>
              </a:spcBef>
              <a:spcAft>
                <a:spcPts val="0"/>
              </a:spcAft>
              <a:buClr>
                <a:schemeClr val="dk2"/>
              </a:buClr>
              <a:buSzPts val="8200"/>
              <a:buFont typeface="Anton"/>
              <a:buNone/>
              <a:defRPr sz="8200">
                <a:solidFill>
                  <a:schemeClr val="dk2"/>
                </a:solidFill>
              </a:defRPr>
            </a:lvl3pPr>
            <a:lvl4pPr lvl="3" algn="ctr">
              <a:spcBef>
                <a:spcPts val="0"/>
              </a:spcBef>
              <a:spcAft>
                <a:spcPts val="0"/>
              </a:spcAft>
              <a:buClr>
                <a:schemeClr val="dk2"/>
              </a:buClr>
              <a:buSzPts val="8200"/>
              <a:buFont typeface="Anton"/>
              <a:buNone/>
              <a:defRPr sz="8200">
                <a:solidFill>
                  <a:schemeClr val="dk2"/>
                </a:solidFill>
              </a:defRPr>
            </a:lvl4pPr>
            <a:lvl5pPr lvl="4" algn="ctr">
              <a:spcBef>
                <a:spcPts val="0"/>
              </a:spcBef>
              <a:spcAft>
                <a:spcPts val="0"/>
              </a:spcAft>
              <a:buClr>
                <a:schemeClr val="dk2"/>
              </a:buClr>
              <a:buSzPts val="8200"/>
              <a:buFont typeface="Anton"/>
              <a:buNone/>
              <a:defRPr sz="8200">
                <a:solidFill>
                  <a:schemeClr val="dk2"/>
                </a:solidFill>
              </a:defRPr>
            </a:lvl5pPr>
            <a:lvl6pPr lvl="5" algn="ctr">
              <a:spcBef>
                <a:spcPts val="0"/>
              </a:spcBef>
              <a:spcAft>
                <a:spcPts val="0"/>
              </a:spcAft>
              <a:buClr>
                <a:schemeClr val="dk2"/>
              </a:buClr>
              <a:buSzPts val="8200"/>
              <a:buFont typeface="Anton"/>
              <a:buNone/>
              <a:defRPr sz="8200">
                <a:solidFill>
                  <a:schemeClr val="dk2"/>
                </a:solidFill>
              </a:defRPr>
            </a:lvl6pPr>
            <a:lvl7pPr lvl="6" algn="ctr">
              <a:spcBef>
                <a:spcPts val="0"/>
              </a:spcBef>
              <a:spcAft>
                <a:spcPts val="0"/>
              </a:spcAft>
              <a:buClr>
                <a:schemeClr val="dk2"/>
              </a:buClr>
              <a:buSzPts val="8200"/>
              <a:buFont typeface="Anton"/>
              <a:buNone/>
              <a:defRPr sz="8200">
                <a:solidFill>
                  <a:schemeClr val="dk2"/>
                </a:solidFill>
              </a:defRPr>
            </a:lvl7pPr>
            <a:lvl8pPr lvl="7" algn="ctr">
              <a:spcBef>
                <a:spcPts val="0"/>
              </a:spcBef>
              <a:spcAft>
                <a:spcPts val="0"/>
              </a:spcAft>
              <a:buClr>
                <a:schemeClr val="dk2"/>
              </a:buClr>
              <a:buSzPts val="8200"/>
              <a:buFont typeface="Anton"/>
              <a:buNone/>
              <a:defRPr sz="8200">
                <a:solidFill>
                  <a:schemeClr val="dk2"/>
                </a:solidFill>
              </a:defRPr>
            </a:lvl8pPr>
            <a:lvl9pPr lvl="8" algn="ctr">
              <a:spcBef>
                <a:spcPts val="0"/>
              </a:spcBef>
              <a:spcAft>
                <a:spcPts val="0"/>
              </a:spcAft>
              <a:buClr>
                <a:schemeClr val="dk2"/>
              </a:buClr>
              <a:buSzPts val="8200"/>
              <a:buFont typeface="Anton"/>
              <a:buNone/>
              <a:defRPr sz="8200">
                <a:solidFill>
                  <a:schemeClr val="dk2"/>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big number" type="twoColTx">
  <p:cSld name="TITLE_AND_TWO_COLUMNS">
    <p:bg>
      <p:bgPr>
        <a:solidFill>
          <a:schemeClr val="lt2"/>
        </a:solidFill>
        <a:effectLst/>
      </p:bgPr>
    </p:bg>
    <p:spTree>
      <p:nvGrpSpPr>
        <p:cNvPr id="1" name="Shape 300"/>
        <p:cNvGrpSpPr/>
        <p:nvPr/>
      </p:nvGrpSpPr>
      <p:grpSpPr>
        <a:xfrm>
          <a:off x="0" y="0"/>
          <a:ext cx="0" cy="0"/>
          <a:chOff x="0" y="0"/>
          <a:chExt cx="0" cy="0"/>
        </a:xfrm>
      </p:grpSpPr>
      <p:sp>
        <p:nvSpPr>
          <p:cNvPr id="301" name="Google Shape;301;p18"/>
          <p:cNvSpPr txBox="1">
            <a:spLocks noGrp="1"/>
          </p:cNvSpPr>
          <p:nvPr>
            <p:ph type="title"/>
          </p:nvPr>
        </p:nvSpPr>
        <p:spPr>
          <a:xfrm>
            <a:off x="922700" y="1089300"/>
            <a:ext cx="7306800" cy="2438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0000"/>
              <a:buFont typeface="Anton"/>
              <a:buNone/>
              <a:defRPr sz="10000">
                <a:solidFill>
                  <a:schemeClr val="lt1"/>
                </a:solidFill>
              </a:defRPr>
            </a:lvl1pPr>
            <a:lvl2pPr lvl="1" algn="ctr">
              <a:spcBef>
                <a:spcPts val="0"/>
              </a:spcBef>
              <a:spcAft>
                <a:spcPts val="0"/>
              </a:spcAft>
              <a:buClr>
                <a:schemeClr val="lt1"/>
              </a:buClr>
              <a:buSzPts val="8200"/>
              <a:buFont typeface="Anton"/>
              <a:buNone/>
              <a:defRPr sz="8200">
                <a:solidFill>
                  <a:schemeClr val="lt1"/>
                </a:solidFill>
              </a:defRPr>
            </a:lvl2pPr>
            <a:lvl3pPr lvl="2" algn="ctr">
              <a:spcBef>
                <a:spcPts val="0"/>
              </a:spcBef>
              <a:spcAft>
                <a:spcPts val="0"/>
              </a:spcAft>
              <a:buClr>
                <a:schemeClr val="lt1"/>
              </a:buClr>
              <a:buSzPts val="8200"/>
              <a:buFont typeface="Anton"/>
              <a:buNone/>
              <a:defRPr sz="8200">
                <a:solidFill>
                  <a:schemeClr val="lt1"/>
                </a:solidFill>
              </a:defRPr>
            </a:lvl3pPr>
            <a:lvl4pPr lvl="3" algn="ctr">
              <a:spcBef>
                <a:spcPts val="0"/>
              </a:spcBef>
              <a:spcAft>
                <a:spcPts val="0"/>
              </a:spcAft>
              <a:buClr>
                <a:schemeClr val="lt1"/>
              </a:buClr>
              <a:buSzPts val="8200"/>
              <a:buFont typeface="Anton"/>
              <a:buNone/>
              <a:defRPr sz="8200">
                <a:solidFill>
                  <a:schemeClr val="lt1"/>
                </a:solidFill>
              </a:defRPr>
            </a:lvl4pPr>
            <a:lvl5pPr lvl="4" algn="ctr">
              <a:spcBef>
                <a:spcPts val="0"/>
              </a:spcBef>
              <a:spcAft>
                <a:spcPts val="0"/>
              </a:spcAft>
              <a:buClr>
                <a:schemeClr val="lt1"/>
              </a:buClr>
              <a:buSzPts val="8200"/>
              <a:buFont typeface="Anton"/>
              <a:buNone/>
              <a:defRPr sz="8200">
                <a:solidFill>
                  <a:schemeClr val="lt1"/>
                </a:solidFill>
              </a:defRPr>
            </a:lvl5pPr>
            <a:lvl6pPr lvl="5" algn="ctr">
              <a:spcBef>
                <a:spcPts val="0"/>
              </a:spcBef>
              <a:spcAft>
                <a:spcPts val="0"/>
              </a:spcAft>
              <a:buClr>
                <a:schemeClr val="lt1"/>
              </a:buClr>
              <a:buSzPts val="8200"/>
              <a:buFont typeface="Anton"/>
              <a:buNone/>
              <a:defRPr sz="8200">
                <a:solidFill>
                  <a:schemeClr val="lt1"/>
                </a:solidFill>
              </a:defRPr>
            </a:lvl6pPr>
            <a:lvl7pPr lvl="6" algn="ctr">
              <a:spcBef>
                <a:spcPts val="0"/>
              </a:spcBef>
              <a:spcAft>
                <a:spcPts val="0"/>
              </a:spcAft>
              <a:buClr>
                <a:schemeClr val="lt1"/>
              </a:buClr>
              <a:buSzPts val="8200"/>
              <a:buFont typeface="Anton"/>
              <a:buNone/>
              <a:defRPr sz="8200">
                <a:solidFill>
                  <a:schemeClr val="lt1"/>
                </a:solidFill>
              </a:defRPr>
            </a:lvl7pPr>
            <a:lvl8pPr lvl="7" algn="ctr">
              <a:spcBef>
                <a:spcPts val="0"/>
              </a:spcBef>
              <a:spcAft>
                <a:spcPts val="0"/>
              </a:spcAft>
              <a:buClr>
                <a:schemeClr val="lt1"/>
              </a:buClr>
              <a:buSzPts val="8200"/>
              <a:buFont typeface="Anton"/>
              <a:buNone/>
              <a:defRPr sz="8200">
                <a:solidFill>
                  <a:schemeClr val="lt1"/>
                </a:solidFill>
              </a:defRPr>
            </a:lvl8pPr>
            <a:lvl9pPr lvl="8" algn="ctr">
              <a:spcBef>
                <a:spcPts val="0"/>
              </a:spcBef>
              <a:spcAft>
                <a:spcPts val="0"/>
              </a:spcAft>
              <a:buClr>
                <a:schemeClr val="lt1"/>
              </a:buClr>
              <a:buSzPts val="8200"/>
              <a:buFont typeface="Anton"/>
              <a:buNone/>
              <a:defRPr sz="8200">
                <a:solidFill>
                  <a:schemeClr val="lt1"/>
                </a:solidFill>
              </a:defRPr>
            </a:lvl9pPr>
          </a:lstStyle>
          <a:p>
            <a:endParaRPr/>
          </a:p>
        </p:txBody>
      </p:sp>
      <p:sp>
        <p:nvSpPr>
          <p:cNvPr id="302" name="Google Shape;302;p18"/>
          <p:cNvSpPr txBox="1">
            <a:spLocks noGrp="1"/>
          </p:cNvSpPr>
          <p:nvPr>
            <p:ph type="subTitle" idx="1"/>
          </p:nvPr>
        </p:nvSpPr>
        <p:spPr>
          <a:xfrm>
            <a:off x="1845375" y="3298800"/>
            <a:ext cx="1468200" cy="1014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DM Sans Medium"/>
              <a:buNone/>
              <a:defRPr>
                <a:solidFill>
                  <a:schemeClr val="lt1"/>
                </a:solidFill>
              </a:defRPr>
            </a:lvl1pPr>
            <a:lvl2pPr lvl="1">
              <a:spcBef>
                <a:spcPts val="0"/>
              </a:spcBef>
              <a:spcAft>
                <a:spcPts val="0"/>
              </a:spcAft>
              <a:buClr>
                <a:schemeClr val="lt1"/>
              </a:buClr>
              <a:buSzPts val="1400"/>
              <a:buFont typeface="DM Sans Medium"/>
              <a:buNone/>
              <a:defRPr>
                <a:solidFill>
                  <a:schemeClr val="lt1"/>
                </a:solidFill>
              </a:defRPr>
            </a:lvl2pPr>
            <a:lvl3pPr lvl="2">
              <a:spcBef>
                <a:spcPts val="0"/>
              </a:spcBef>
              <a:spcAft>
                <a:spcPts val="0"/>
              </a:spcAft>
              <a:buClr>
                <a:schemeClr val="lt1"/>
              </a:buClr>
              <a:buSzPts val="1400"/>
              <a:buFont typeface="DM Sans Medium"/>
              <a:buNone/>
              <a:defRPr>
                <a:solidFill>
                  <a:schemeClr val="lt1"/>
                </a:solidFill>
              </a:defRPr>
            </a:lvl3pPr>
            <a:lvl4pPr lvl="3">
              <a:spcBef>
                <a:spcPts val="0"/>
              </a:spcBef>
              <a:spcAft>
                <a:spcPts val="0"/>
              </a:spcAft>
              <a:buClr>
                <a:schemeClr val="lt1"/>
              </a:buClr>
              <a:buSzPts val="1400"/>
              <a:buFont typeface="DM Sans Medium"/>
              <a:buNone/>
              <a:defRPr>
                <a:solidFill>
                  <a:schemeClr val="lt1"/>
                </a:solidFill>
              </a:defRPr>
            </a:lvl4pPr>
            <a:lvl5pPr lvl="4">
              <a:spcBef>
                <a:spcPts val="0"/>
              </a:spcBef>
              <a:spcAft>
                <a:spcPts val="0"/>
              </a:spcAft>
              <a:buClr>
                <a:schemeClr val="lt1"/>
              </a:buClr>
              <a:buSzPts val="1400"/>
              <a:buFont typeface="DM Sans Medium"/>
              <a:buNone/>
              <a:defRPr>
                <a:solidFill>
                  <a:schemeClr val="lt1"/>
                </a:solidFill>
              </a:defRPr>
            </a:lvl5pPr>
            <a:lvl6pPr lvl="5">
              <a:spcBef>
                <a:spcPts val="0"/>
              </a:spcBef>
              <a:spcAft>
                <a:spcPts val="0"/>
              </a:spcAft>
              <a:buClr>
                <a:schemeClr val="lt1"/>
              </a:buClr>
              <a:buSzPts val="1400"/>
              <a:buFont typeface="DM Sans Medium"/>
              <a:buNone/>
              <a:defRPr>
                <a:solidFill>
                  <a:schemeClr val="lt1"/>
                </a:solidFill>
              </a:defRPr>
            </a:lvl6pPr>
            <a:lvl7pPr lvl="6">
              <a:spcBef>
                <a:spcPts val="0"/>
              </a:spcBef>
              <a:spcAft>
                <a:spcPts val="0"/>
              </a:spcAft>
              <a:buClr>
                <a:schemeClr val="lt1"/>
              </a:buClr>
              <a:buSzPts val="1400"/>
              <a:buFont typeface="DM Sans Medium"/>
              <a:buNone/>
              <a:defRPr>
                <a:solidFill>
                  <a:schemeClr val="lt1"/>
                </a:solidFill>
              </a:defRPr>
            </a:lvl7pPr>
            <a:lvl8pPr lvl="7">
              <a:spcBef>
                <a:spcPts val="0"/>
              </a:spcBef>
              <a:spcAft>
                <a:spcPts val="0"/>
              </a:spcAft>
              <a:buClr>
                <a:schemeClr val="lt1"/>
              </a:buClr>
              <a:buSzPts val="1400"/>
              <a:buFont typeface="DM Sans Medium"/>
              <a:buNone/>
              <a:defRPr>
                <a:solidFill>
                  <a:schemeClr val="lt1"/>
                </a:solidFill>
              </a:defRPr>
            </a:lvl8pPr>
            <a:lvl9pPr lvl="8">
              <a:spcBef>
                <a:spcPts val="0"/>
              </a:spcBef>
              <a:spcAft>
                <a:spcPts val="0"/>
              </a:spcAft>
              <a:buClr>
                <a:schemeClr val="lt1"/>
              </a:buClr>
              <a:buSzPts val="1400"/>
              <a:buFont typeface="DM Sans Medium"/>
              <a:buNone/>
              <a:defRPr>
                <a:solidFill>
                  <a:schemeClr val="lt1"/>
                </a:solidFill>
              </a:defRPr>
            </a:lvl9pPr>
          </a:lstStyle>
          <a:p>
            <a:endParaRPr/>
          </a:p>
        </p:txBody>
      </p:sp>
      <p:sp>
        <p:nvSpPr>
          <p:cNvPr id="303" name="Google Shape;303;p18"/>
          <p:cNvSpPr txBox="1">
            <a:spLocks noGrp="1"/>
          </p:cNvSpPr>
          <p:nvPr>
            <p:ph type="body" idx="2"/>
          </p:nvPr>
        </p:nvSpPr>
        <p:spPr>
          <a:xfrm>
            <a:off x="3439350" y="3298800"/>
            <a:ext cx="2265300" cy="1188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lt1"/>
              </a:buClr>
              <a:buSzPts val="800"/>
              <a:buFont typeface="DM Sans Medium"/>
              <a:buChar char="●"/>
              <a:defRPr>
                <a:solidFill>
                  <a:schemeClr val="lt1"/>
                </a:solidFill>
                <a:latin typeface="DM Sans Medium"/>
                <a:ea typeface="DM Sans Medium"/>
                <a:cs typeface="DM Sans Medium"/>
                <a:sym typeface="DM Sans Medium"/>
              </a:defRPr>
            </a:lvl1pPr>
            <a:lvl2pPr marL="914400" lvl="1" indent="-279400">
              <a:spcBef>
                <a:spcPts val="0"/>
              </a:spcBef>
              <a:spcAft>
                <a:spcPts val="0"/>
              </a:spcAft>
              <a:buClr>
                <a:schemeClr val="lt1"/>
              </a:buClr>
              <a:buSzPts val="800"/>
              <a:buFont typeface="DM Sans Medium"/>
              <a:buChar char="○"/>
              <a:defRPr>
                <a:solidFill>
                  <a:schemeClr val="lt1"/>
                </a:solidFill>
                <a:latin typeface="DM Sans Medium"/>
                <a:ea typeface="DM Sans Medium"/>
                <a:cs typeface="DM Sans Medium"/>
                <a:sym typeface="DM Sans Medium"/>
              </a:defRPr>
            </a:lvl2pPr>
            <a:lvl3pPr marL="1371600" lvl="2" indent="-279400">
              <a:spcBef>
                <a:spcPts val="0"/>
              </a:spcBef>
              <a:spcAft>
                <a:spcPts val="0"/>
              </a:spcAft>
              <a:buClr>
                <a:schemeClr val="lt1"/>
              </a:buClr>
              <a:buSzPts val="800"/>
              <a:buFont typeface="DM Sans Medium"/>
              <a:buChar char="■"/>
              <a:defRPr>
                <a:solidFill>
                  <a:schemeClr val="lt1"/>
                </a:solidFill>
                <a:latin typeface="DM Sans Medium"/>
                <a:ea typeface="DM Sans Medium"/>
                <a:cs typeface="DM Sans Medium"/>
                <a:sym typeface="DM Sans Medium"/>
              </a:defRPr>
            </a:lvl3pPr>
            <a:lvl4pPr marL="1828800" lvl="3" indent="-279400">
              <a:spcBef>
                <a:spcPts val="0"/>
              </a:spcBef>
              <a:spcAft>
                <a:spcPts val="0"/>
              </a:spcAft>
              <a:buClr>
                <a:schemeClr val="lt1"/>
              </a:buClr>
              <a:buSzPts val="800"/>
              <a:buFont typeface="DM Sans Medium"/>
              <a:buChar char="●"/>
              <a:defRPr>
                <a:solidFill>
                  <a:schemeClr val="lt1"/>
                </a:solidFill>
                <a:latin typeface="DM Sans Medium"/>
                <a:ea typeface="DM Sans Medium"/>
                <a:cs typeface="DM Sans Medium"/>
                <a:sym typeface="DM Sans Medium"/>
              </a:defRPr>
            </a:lvl4pPr>
            <a:lvl5pPr marL="2286000" lvl="4" indent="-279400">
              <a:spcBef>
                <a:spcPts val="0"/>
              </a:spcBef>
              <a:spcAft>
                <a:spcPts val="0"/>
              </a:spcAft>
              <a:buClr>
                <a:schemeClr val="lt1"/>
              </a:buClr>
              <a:buSzPts val="800"/>
              <a:buFont typeface="DM Sans Medium"/>
              <a:buChar char="○"/>
              <a:defRPr>
                <a:solidFill>
                  <a:schemeClr val="lt1"/>
                </a:solidFill>
                <a:latin typeface="DM Sans Medium"/>
                <a:ea typeface="DM Sans Medium"/>
                <a:cs typeface="DM Sans Medium"/>
                <a:sym typeface="DM Sans Medium"/>
              </a:defRPr>
            </a:lvl5pPr>
            <a:lvl6pPr marL="2743200" lvl="5" indent="-279400">
              <a:spcBef>
                <a:spcPts val="0"/>
              </a:spcBef>
              <a:spcAft>
                <a:spcPts val="0"/>
              </a:spcAft>
              <a:buClr>
                <a:schemeClr val="lt1"/>
              </a:buClr>
              <a:buSzPts val="800"/>
              <a:buFont typeface="DM Sans Medium"/>
              <a:buChar char="■"/>
              <a:defRPr>
                <a:solidFill>
                  <a:schemeClr val="lt1"/>
                </a:solidFill>
                <a:latin typeface="DM Sans Medium"/>
                <a:ea typeface="DM Sans Medium"/>
                <a:cs typeface="DM Sans Medium"/>
                <a:sym typeface="DM Sans Medium"/>
              </a:defRPr>
            </a:lvl6pPr>
            <a:lvl7pPr marL="3200400" lvl="6" indent="-279400">
              <a:spcBef>
                <a:spcPts val="0"/>
              </a:spcBef>
              <a:spcAft>
                <a:spcPts val="0"/>
              </a:spcAft>
              <a:buClr>
                <a:schemeClr val="lt1"/>
              </a:buClr>
              <a:buSzPts val="800"/>
              <a:buFont typeface="DM Sans Medium"/>
              <a:buChar char="●"/>
              <a:defRPr>
                <a:solidFill>
                  <a:schemeClr val="lt1"/>
                </a:solidFill>
                <a:latin typeface="DM Sans Medium"/>
                <a:ea typeface="DM Sans Medium"/>
                <a:cs typeface="DM Sans Medium"/>
                <a:sym typeface="DM Sans Medium"/>
              </a:defRPr>
            </a:lvl7pPr>
            <a:lvl8pPr marL="3657600" lvl="7" indent="-279400">
              <a:spcBef>
                <a:spcPts val="0"/>
              </a:spcBef>
              <a:spcAft>
                <a:spcPts val="0"/>
              </a:spcAft>
              <a:buClr>
                <a:schemeClr val="lt1"/>
              </a:buClr>
              <a:buSzPts val="800"/>
              <a:buFont typeface="DM Sans Medium"/>
              <a:buChar char="○"/>
              <a:defRPr>
                <a:solidFill>
                  <a:schemeClr val="lt1"/>
                </a:solidFill>
                <a:latin typeface="DM Sans Medium"/>
                <a:ea typeface="DM Sans Medium"/>
                <a:cs typeface="DM Sans Medium"/>
                <a:sym typeface="DM Sans Medium"/>
              </a:defRPr>
            </a:lvl8pPr>
            <a:lvl9pPr marL="4114800" lvl="8" indent="-279400">
              <a:spcBef>
                <a:spcPts val="0"/>
              </a:spcBef>
              <a:spcAft>
                <a:spcPts val="0"/>
              </a:spcAft>
              <a:buClr>
                <a:schemeClr val="lt1"/>
              </a:buClr>
              <a:buSzPts val="800"/>
              <a:buFont typeface="DM Sans Medium"/>
              <a:buChar char="■"/>
              <a:defRPr>
                <a:solidFill>
                  <a:schemeClr val="lt1"/>
                </a:solidFill>
                <a:latin typeface="DM Sans Medium"/>
                <a:ea typeface="DM Sans Medium"/>
                <a:cs typeface="DM Sans Medium"/>
                <a:sym typeface="DM Sans Medium"/>
              </a:defRPr>
            </a:lvl9pPr>
          </a:lstStyle>
          <a:p>
            <a:endParaRPr/>
          </a:p>
        </p:txBody>
      </p:sp>
      <p:sp>
        <p:nvSpPr>
          <p:cNvPr id="304" name="Google Shape;304;p18"/>
          <p:cNvSpPr txBox="1">
            <a:spLocks noGrp="1"/>
          </p:cNvSpPr>
          <p:nvPr>
            <p:ph type="body" idx="3"/>
          </p:nvPr>
        </p:nvSpPr>
        <p:spPr>
          <a:xfrm>
            <a:off x="5830425" y="3298800"/>
            <a:ext cx="2265300" cy="1188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lt1"/>
              </a:buClr>
              <a:buSzPts val="800"/>
              <a:buFont typeface="DM Sans Medium"/>
              <a:buChar char="●"/>
              <a:defRPr>
                <a:solidFill>
                  <a:schemeClr val="lt1"/>
                </a:solidFill>
                <a:latin typeface="DM Sans Medium"/>
                <a:ea typeface="DM Sans Medium"/>
                <a:cs typeface="DM Sans Medium"/>
                <a:sym typeface="DM Sans Medium"/>
              </a:defRPr>
            </a:lvl1pPr>
            <a:lvl2pPr marL="914400" lvl="1" indent="-279400">
              <a:spcBef>
                <a:spcPts val="0"/>
              </a:spcBef>
              <a:spcAft>
                <a:spcPts val="0"/>
              </a:spcAft>
              <a:buClr>
                <a:schemeClr val="lt1"/>
              </a:buClr>
              <a:buSzPts val="800"/>
              <a:buFont typeface="DM Sans Medium"/>
              <a:buChar char="○"/>
              <a:defRPr>
                <a:solidFill>
                  <a:schemeClr val="lt1"/>
                </a:solidFill>
                <a:latin typeface="DM Sans Medium"/>
                <a:ea typeface="DM Sans Medium"/>
                <a:cs typeface="DM Sans Medium"/>
                <a:sym typeface="DM Sans Medium"/>
              </a:defRPr>
            </a:lvl2pPr>
            <a:lvl3pPr marL="1371600" lvl="2" indent="-279400">
              <a:spcBef>
                <a:spcPts val="0"/>
              </a:spcBef>
              <a:spcAft>
                <a:spcPts val="0"/>
              </a:spcAft>
              <a:buClr>
                <a:schemeClr val="lt1"/>
              </a:buClr>
              <a:buSzPts val="800"/>
              <a:buFont typeface="DM Sans Medium"/>
              <a:buChar char="■"/>
              <a:defRPr>
                <a:solidFill>
                  <a:schemeClr val="lt1"/>
                </a:solidFill>
                <a:latin typeface="DM Sans Medium"/>
                <a:ea typeface="DM Sans Medium"/>
                <a:cs typeface="DM Sans Medium"/>
                <a:sym typeface="DM Sans Medium"/>
              </a:defRPr>
            </a:lvl3pPr>
            <a:lvl4pPr marL="1828800" lvl="3" indent="-279400">
              <a:spcBef>
                <a:spcPts val="0"/>
              </a:spcBef>
              <a:spcAft>
                <a:spcPts val="0"/>
              </a:spcAft>
              <a:buClr>
                <a:schemeClr val="lt1"/>
              </a:buClr>
              <a:buSzPts val="800"/>
              <a:buFont typeface="DM Sans Medium"/>
              <a:buChar char="●"/>
              <a:defRPr>
                <a:solidFill>
                  <a:schemeClr val="lt1"/>
                </a:solidFill>
                <a:latin typeface="DM Sans Medium"/>
                <a:ea typeface="DM Sans Medium"/>
                <a:cs typeface="DM Sans Medium"/>
                <a:sym typeface="DM Sans Medium"/>
              </a:defRPr>
            </a:lvl4pPr>
            <a:lvl5pPr marL="2286000" lvl="4" indent="-279400">
              <a:spcBef>
                <a:spcPts val="0"/>
              </a:spcBef>
              <a:spcAft>
                <a:spcPts val="0"/>
              </a:spcAft>
              <a:buClr>
                <a:schemeClr val="lt1"/>
              </a:buClr>
              <a:buSzPts val="800"/>
              <a:buFont typeface="DM Sans Medium"/>
              <a:buChar char="○"/>
              <a:defRPr>
                <a:solidFill>
                  <a:schemeClr val="lt1"/>
                </a:solidFill>
                <a:latin typeface="DM Sans Medium"/>
                <a:ea typeface="DM Sans Medium"/>
                <a:cs typeface="DM Sans Medium"/>
                <a:sym typeface="DM Sans Medium"/>
              </a:defRPr>
            </a:lvl5pPr>
            <a:lvl6pPr marL="2743200" lvl="5" indent="-279400">
              <a:spcBef>
                <a:spcPts val="0"/>
              </a:spcBef>
              <a:spcAft>
                <a:spcPts val="0"/>
              </a:spcAft>
              <a:buClr>
                <a:schemeClr val="lt1"/>
              </a:buClr>
              <a:buSzPts val="800"/>
              <a:buFont typeface="DM Sans Medium"/>
              <a:buChar char="■"/>
              <a:defRPr>
                <a:solidFill>
                  <a:schemeClr val="lt1"/>
                </a:solidFill>
                <a:latin typeface="DM Sans Medium"/>
                <a:ea typeface="DM Sans Medium"/>
                <a:cs typeface="DM Sans Medium"/>
                <a:sym typeface="DM Sans Medium"/>
              </a:defRPr>
            </a:lvl6pPr>
            <a:lvl7pPr marL="3200400" lvl="6" indent="-279400">
              <a:spcBef>
                <a:spcPts val="0"/>
              </a:spcBef>
              <a:spcAft>
                <a:spcPts val="0"/>
              </a:spcAft>
              <a:buClr>
                <a:schemeClr val="lt1"/>
              </a:buClr>
              <a:buSzPts val="800"/>
              <a:buFont typeface="DM Sans Medium"/>
              <a:buChar char="●"/>
              <a:defRPr>
                <a:solidFill>
                  <a:schemeClr val="lt1"/>
                </a:solidFill>
                <a:latin typeface="DM Sans Medium"/>
                <a:ea typeface="DM Sans Medium"/>
                <a:cs typeface="DM Sans Medium"/>
                <a:sym typeface="DM Sans Medium"/>
              </a:defRPr>
            </a:lvl7pPr>
            <a:lvl8pPr marL="3657600" lvl="7" indent="-279400">
              <a:spcBef>
                <a:spcPts val="0"/>
              </a:spcBef>
              <a:spcAft>
                <a:spcPts val="0"/>
              </a:spcAft>
              <a:buClr>
                <a:schemeClr val="lt1"/>
              </a:buClr>
              <a:buSzPts val="800"/>
              <a:buFont typeface="DM Sans Medium"/>
              <a:buChar char="○"/>
              <a:defRPr>
                <a:solidFill>
                  <a:schemeClr val="lt1"/>
                </a:solidFill>
                <a:latin typeface="DM Sans Medium"/>
                <a:ea typeface="DM Sans Medium"/>
                <a:cs typeface="DM Sans Medium"/>
                <a:sym typeface="DM Sans Medium"/>
              </a:defRPr>
            </a:lvl8pPr>
            <a:lvl9pPr marL="4114800" lvl="8" indent="-279400">
              <a:spcBef>
                <a:spcPts val="0"/>
              </a:spcBef>
              <a:spcAft>
                <a:spcPts val="0"/>
              </a:spcAft>
              <a:buClr>
                <a:schemeClr val="lt1"/>
              </a:buClr>
              <a:buSzPts val="800"/>
              <a:buFont typeface="DM Sans Medium"/>
              <a:buChar char="■"/>
              <a:defRPr>
                <a:solidFill>
                  <a:schemeClr val="lt1"/>
                </a:solidFill>
                <a:latin typeface="DM Sans Medium"/>
                <a:ea typeface="DM Sans Medium"/>
                <a:cs typeface="DM Sans Medium"/>
                <a:sym typeface="DM Sans Medium"/>
              </a:defRPr>
            </a:lvl9pPr>
          </a:lstStyle>
          <a:p>
            <a:endParaRPr/>
          </a:p>
        </p:txBody>
      </p:sp>
      <p:cxnSp>
        <p:nvCxnSpPr>
          <p:cNvPr id="305" name="Google Shape;305;p18"/>
          <p:cNvCxnSpPr/>
          <p:nvPr/>
        </p:nvCxnSpPr>
        <p:spPr>
          <a:xfrm>
            <a:off x="-5675" y="4716000"/>
            <a:ext cx="9155400" cy="0"/>
          </a:xfrm>
          <a:prstGeom prst="straightConnector1">
            <a:avLst/>
          </a:prstGeom>
          <a:noFill/>
          <a:ln w="9525" cap="flat" cmpd="sng">
            <a:solidFill>
              <a:schemeClr val="lt1"/>
            </a:solidFill>
            <a:prstDash val="solid"/>
            <a:round/>
            <a:headEnd type="none" w="med" len="med"/>
            <a:tailEnd type="none" w="med" len="med"/>
          </a:ln>
        </p:spPr>
      </p:cxnSp>
      <p:sp>
        <p:nvSpPr>
          <p:cNvPr id="306" name="Google Shape;306;p18"/>
          <p:cNvSpPr txBox="1">
            <a:spLocks noGrp="1"/>
          </p:cNvSpPr>
          <p:nvPr>
            <p:ph type="subTitle" idx="4"/>
          </p:nvPr>
        </p:nvSpPr>
        <p:spPr>
          <a:xfrm>
            <a:off x="125700" y="125600"/>
            <a:ext cx="1593900" cy="39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1pPr>
            <a:lvl2pPr lvl="1">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2pPr>
            <a:lvl3pPr lvl="2">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3pPr>
            <a:lvl4pPr lvl="3">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4pPr>
            <a:lvl5pPr lvl="4">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5pPr>
            <a:lvl6pPr lvl="5">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6pPr>
            <a:lvl7pPr lvl="6">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7pPr>
            <a:lvl8pPr lvl="7">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8pPr>
            <a:lvl9pPr lvl="8">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9pPr>
          </a:lstStyle>
          <a:p>
            <a:endParaRPr/>
          </a:p>
        </p:txBody>
      </p:sp>
      <p:sp>
        <p:nvSpPr>
          <p:cNvPr id="307" name="Google Shape;307;p18"/>
          <p:cNvSpPr txBox="1">
            <a:spLocks noGrp="1"/>
          </p:cNvSpPr>
          <p:nvPr>
            <p:ph type="subTitle" idx="5"/>
          </p:nvPr>
        </p:nvSpPr>
        <p:spPr>
          <a:xfrm>
            <a:off x="139825" y="4716000"/>
            <a:ext cx="2502600" cy="434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1pPr>
            <a:lvl2pPr lvl="1">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2pPr>
            <a:lvl3pPr lvl="2">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3pPr>
            <a:lvl4pPr lvl="3">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4pPr>
            <a:lvl5pPr lvl="4">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5pPr>
            <a:lvl6pPr lvl="5">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6pPr>
            <a:lvl7pPr lvl="6">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7pPr>
            <a:lvl8pPr lvl="7">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8pPr>
            <a:lvl9pPr lvl="8">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9pPr>
          </a:lstStyle>
          <a:p>
            <a:endParaRPr/>
          </a:p>
        </p:txBody>
      </p:sp>
      <p:sp>
        <p:nvSpPr>
          <p:cNvPr id="308" name="Google Shape;308;p18"/>
          <p:cNvSpPr txBox="1">
            <a:spLocks noGrp="1"/>
          </p:cNvSpPr>
          <p:nvPr>
            <p:ph type="subTitle" idx="6"/>
          </p:nvPr>
        </p:nvSpPr>
        <p:spPr>
          <a:xfrm>
            <a:off x="3320700" y="4716000"/>
            <a:ext cx="2502600" cy="434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1pPr>
            <a:lvl2pPr lvl="1"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2pPr>
            <a:lvl3pPr lvl="2"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3pPr>
            <a:lvl4pPr lvl="3"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4pPr>
            <a:lvl5pPr lvl="4"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5pPr>
            <a:lvl6pPr lvl="5"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6pPr>
            <a:lvl7pPr lvl="6"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7pPr>
            <a:lvl8pPr lvl="7"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8pPr>
            <a:lvl9pPr lvl="8"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9pPr>
          </a:lstStyle>
          <a:p>
            <a:endParaRPr/>
          </a:p>
        </p:txBody>
      </p:sp>
      <p:sp>
        <p:nvSpPr>
          <p:cNvPr id="309" name="Google Shape;309;p1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buNone/>
              <a:defRPr sz="800" b="1">
                <a:solidFill>
                  <a:schemeClr val="lt1"/>
                </a:solidFill>
                <a:latin typeface="DM Sans"/>
                <a:ea typeface="DM Sans"/>
                <a:cs typeface="DM Sans"/>
                <a:sym typeface="DM Sans"/>
              </a:defRPr>
            </a:lvl1pPr>
            <a:lvl2pPr lvl="1">
              <a:buNone/>
              <a:defRPr sz="800" b="1">
                <a:solidFill>
                  <a:schemeClr val="lt1"/>
                </a:solidFill>
                <a:latin typeface="DM Sans"/>
                <a:ea typeface="DM Sans"/>
                <a:cs typeface="DM Sans"/>
                <a:sym typeface="DM Sans"/>
              </a:defRPr>
            </a:lvl2pPr>
            <a:lvl3pPr lvl="2">
              <a:buNone/>
              <a:defRPr sz="800" b="1">
                <a:solidFill>
                  <a:schemeClr val="lt1"/>
                </a:solidFill>
                <a:latin typeface="DM Sans"/>
                <a:ea typeface="DM Sans"/>
                <a:cs typeface="DM Sans"/>
                <a:sym typeface="DM Sans"/>
              </a:defRPr>
            </a:lvl3pPr>
            <a:lvl4pPr lvl="3">
              <a:buNone/>
              <a:defRPr sz="800" b="1">
                <a:solidFill>
                  <a:schemeClr val="lt1"/>
                </a:solidFill>
                <a:latin typeface="DM Sans"/>
                <a:ea typeface="DM Sans"/>
                <a:cs typeface="DM Sans"/>
                <a:sym typeface="DM Sans"/>
              </a:defRPr>
            </a:lvl4pPr>
            <a:lvl5pPr lvl="4">
              <a:buNone/>
              <a:defRPr sz="800" b="1">
                <a:solidFill>
                  <a:schemeClr val="lt1"/>
                </a:solidFill>
                <a:latin typeface="DM Sans"/>
                <a:ea typeface="DM Sans"/>
                <a:cs typeface="DM Sans"/>
                <a:sym typeface="DM Sans"/>
              </a:defRPr>
            </a:lvl5pPr>
            <a:lvl6pPr lvl="5">
              <a:buNone/>
              <a:defRPr sz="800" b="1">
                <a:solidFill>
                  <a:schemeClr val="lt1"/>
                </a:solidFill>
                <a:latin typeface="DM Sans"/>
                <a:ea typeface="DM Sans"/>
                <a:cs typeface="DM Sans"/>
                <a:sym typeface="DM Sans"/>
              </a:defRPr>
            </a:lvl6pPr>
            <a:lvl7pPr lvl="6">
              <a:buNone/>
              <a:defRPr sz="800" b="1">
                <a:solidFill>
                  <a:schemeClr val="lt1"/>
                </a:solidFill>
                <a:latin typeface="DM Sans"/>
                <a:ea typeface="DM Sans"/>
                <a:cs typeface="DM Sans"/>
                <a:sym typeface="DM Sans"/>
              </a:defRPr>
            </a:lvl7pPr>
            <a:lvl8pPr lvl="7">
              <a:buNone/>
              <a:defRPr sz="800" b="1">
                <a:solidFill>
                  <a:schemeClr val="lt1"/>
                </a:solidFill>
                <a:latin typeface="DM Sans"/>
                <a:ea typeface="DM Sans"/>
                <a:cs typeface="DM Sans"/>
                <a:sym typeface="DM Sans"/>
              </a:defRPr>
            </a:lvl8pPr>
            <a:lvl9pPr lvl="8">
              <a:buNone/>
              <a:defRPr sz="800" b="1">
                <a:solidFill>
                  <a:schemeClr val="lt1"/>
                </a:solidFill>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se study">
  <p:cSld name="ONE_COLUMN_TEXT">
    <p:bg>
      <p:bgPr>
        <a:solidFill>
          <a:schemeClr val="dk2"/>
        </a:solidFill>
        <a:effectLst/>
      </p:bgPr>
    </p:bg>
    <p:spTree>
      <p:nvGrpSpPr>
        <p:cNvPr id="1" name="Shape 310"/>
        <p:cNvGrpSpPr/>
        <p:nvPr/>
      </p:nvGrpSpPr>
      <p:grpSpPr>
        <a:xfrm>
          <a:off x="0" y="0"/>
          <a:ext cx="0" cy="0"/>
          <a:chOff x="0" y="0"/>
          <a:chExt cx="0" cy="0"/>
        </a:xfrm>
      </p:grpSpPr>
      <p:sp>
        <p:nvSpPr>
          <p:cNvPr id="311" name="Google Shape;311;p19"/>
          <p:cNvSpPr>
            <a:spLocks noGrp="1"/>
          </p:cNvSpPr>
          <p:nvPr>
            <p:ph type="pic" idx="2"/>
          </p:nvPr>
        </p:nvSpPr>
        <p:spPr>
          <a:xfrm>
            <a:off x="3182100" y="0"/>
            <a:ext cx="5961900" cy="4711200"/>
          </a:xfrm>
          <a:prstGeom prst="rect">
            <a:avLst/>
          </a:prstGeom>
          <a:noFill/>
          <a:ln>
            <a:noFill/>
          </a:ln>
        </p:spPr>
      </p:sp>
      <p:sp>
        <p:nvSpPr>
          <p:cNvPr id="312" name="Google Shape;312;p19"/>
          <p:cNvSpPr txBox="1">
            <a:spLocks noGrp="1"/>
          </p:cNvSpPr>
          <p:nvPr>
            <p:ph type="subTitle" idx="1"/>
          </p:nvPr>
        </p:nvSpPr>
        <p:spPr>
          <a:xfrm>
            <a:off x="139825" y="4716000"/>
            <a:ext cx="2502600" cy="434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800"/>
              <a:buFont typeface="DM Sans"/>
              <a:buNone/>
              <a:defRPr sz="800" b="1">
                <a:latin typeface="DM Sans"/>
                <a:ea typeface="DM Sans"/>
                <a:cs typeface="DM Sans"/>
                <a:sym typeface="DM Sans"/>
              </a:defRPr>
            </a:lvl1pPr>
            <a:lvl2pPr lvl="1">
              <a:spcBef>
                <a:spcPts val="0"/>
              </a:spcBef>
              <a:spcAft>
                <a:spcPts val="0"/>
              </a:spcAft>
              <a:buClr>
                <a:schemeClr val="dk1"/>
              </a:buClr>
              <a:buSzPts val="800"/>
              <a:buFont typeface="DM Sans"/>
              <a:buNone/>
              <a:defRPr sz="800" b="1">
                <a:latin typeface="DM Sans"/>
                <a:ea typeface="DM Sans"/>
                <a:cs typeface="DM Sans"/>
                <a:sym typeface="DM Sans"/>
              </a:defRPr>
            </a:lvl2pPr>
            <a:lvl3pPr lvl="2">
              <a:spcBef>
                <a:spcPts val="0"/>
              </a:spcBef>
              <a:spcAft>
                <a:spcPts val="0"/>
              </a:spcAft>
              <a:buClr>
                <a:schemeClr val="dk1"/>
              </a:buClr>
              <a:buSzPts val="800"/>
              <a:buFont typeface="DM Sans"/>
              <a:buNone/>
              <a:defRPr sz="800" b="1">
                <a:latin typeface="DM Sans"/>
                <a:ea typeface="DM Sans"/>
                <a:cs typeface="DM Sans"/>
                <a:sym typeface="DM Sans"/>
              </a:defRPr>
            </a:lvl3pPr>
            <a:lvl4pPr lvl="3">
              <a:spcBef>
                <a:spcPts val="0"/>
              </a:spcBef>
              <a:spcAft>
                <a:spcPts val="0"/>
              </a:spcAft>
              <a:buClr>
                <a:schemeClr val="dk1"/>
              </a:buClr>
              <a:buSzPts val="800"/>
              <a:buFont typeface="DM Sans"/>
              <a:buNone/>
              <a:defRPr sz="800" b="1">
                <a:latin typeface="DM Sans"/>
                <a:ea typeface="DM Sans"/>
                <a:cs typeface="DM Sans"/>
                <a:sym typeface="DM Sans"/>
              </a:defRPr>
            </a:lvl4pPr>
            <a:lvl5pPr lvl="4">
              <a:spcBef>
                <a:spcPts val="0"/>
              </a:spcBef>
              <a:spcAft>
                <a:spcPts val="0"/>
              </a:spcAft>
              <a:buClr>
                <a:schemeClr val="dk1"/>
              </a:buClr>
              <a:buSzPts val="800"/>
              <a:buFont typeface="DM Sans"/>
              <a:buNone/>
              <a:defRPr sz="800" b="1">
                <a:latin typeface="DM Sans"/>
                <a:ea typeface="DM Sans"/>
                <a:cs typeface="DM Sans"/>
                <a:sym typeface="DM Sans"/>
              </a:defRPr>
            </a:lvl5pPr>
            <a:lvl6pPr lvl="5">
              <a:spcBef>
                <a:spcPts val="0"/>
              </a:spcBef>
              <a:spcAft>
                <a:spcPts val="0"/>
              </a:spcAft>
              <a:buClr>
                <a:schemeClr val="dk1"/>
              </a:buClr>
              <a:buSzPts val="800"/>
              <a:buFont typeface="DM Sans"/>
              <a:buNone/>
              <a:defRPr sz="800" b="1">
                <a:latin typeface="DM Sans"/>
                <a:ea typeface="DM Sans"/>
                <a:cs typeface="DM Sans"/>
                <a:sym typeface="DM Sans"/>
              </a:defRPr>
            </a:lvl6pPr>
            <a:lvl7pPr lvl="6">
              <a:spcBef>
                <a:spcPts val="0"/>
              </a:spcBef>
              <a:spcAft>
                <a:spcPts val="0"/>
              </a:spcAft>
              <a:buClr>
                <a:schemeClr val="dk1"/>
              </a:buClr>
              <a:buSzPts val="800"/>
              <a:buFont typeface="DM Sans"/>
              <a:buNone/>
              <a:defRPr sz="800" b="1">
                <a:latin typeface="DM Sans"/>
                <a:ea typeface="DM Sans"/>
                <a:cs typeface="DM Sans"/>
                <a:sym typeface="DM Sans"/>
              </a:defRPr>
            </a:lvl7pPr>
            <a:lvl8pPr lvl="7">
              <a:spcBef>
                <a:spcPts val="0"/>
              </a:spcBef>
              <a:spcAft>
                <a:spcPts val="0"/>
              </a:spcAft>
              <a:buClr>
                <a:schemeClr val="dk1"/>
              </a:buClr>
              <a:buSzPts val="800"/>
              <a:buFont typeface="DM Sans"/>
              <a:buNone/>
              <a:defRPr sz="800" b="1">
                <a:latin typeface="DM Sans"/>
                <a:ea typeface="DM Sans"/>
                <a:cs typeface="DM Sans"/>
                <a:sym typeface="DM Sans"/>
              </a:defRPr>
            </a:lvl8pPr>
            <a:lvl9pPr lvl="8">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313" name="Google Shape;313;p19"/>
          <p:cNvSpPr txBox="1">
            <a:spLocks noGrp="1"/>
          </p:cNvSpPr>
          <p:nvPr>
            <p:ph type="subTitle" idx="3"/>
          </p:nvPr>
        </p:nvSpPr>
        <p:spPr>
          <a:xfrm>
            <a:off x="3320700" y="4716000"/>
            <a:ext cx="2502600" cy="434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800"/>
              <a:buFont typeface="DM Sans"/>
              <a:buNone/>
              <a:defRPr sz="800" b="1">
                <a:latin typeface="DM Sans"/>
                <a:ea typeface="DM Sans"/>
                <a:cs typeface="DM Sans"/>
                <a:sym typeface="DM Sans"/>
              </a:defRPr>
            </a:lvl1pPr>
            <a:lvl2pPr lvl="1" algn="ctr">
              <a:spcBef>
                <a:spcPts val="0"/>
              </a:spcBef>
              <a:spcAft>
                <a:spcPts val="0"/>
              </a:spcAft>
              <a:buClr>
                <a:schemeClr val="dk1"/>
              </a:buClr>
              <a:buSzPts val="800"/>
              <a:buFont typeface="DM Sans"/>
              <a:buNone/>
              <a:defRPr sz="800" b="1">
                <a:latin typeface="DM Sans"/>
                <a:ea typeface="DM Sans"/>
                <a:cs typeface="DM Sans"/>
                <a:sym typeface="DM Sans"/>
              </a:defRPr>
            </a:lvl2pPr>
            <a:lvl3pPr lvl="2" algn="ctr">
              <a:spcBef>
                <a:spcPts val="0"/>
              </a:spcBef>
              <a:spcAft>
                <a:spcPts val="0"/>
              </a:spcAft>
              <a:buClr>
                <a:schemeClr val="dk1"/>
              </a:buClr>
              <a:buSzPts val="800"/>
              <a:buFont typeface="DM Sans"/>
              <a:buNone/>
              <a:defRPr sz="800" b="1">
                <a:latin typeface="DM Sans"/>
                <a:ea typeface="DM Sans"/>
                <a:cs typeface="DM Sans"/>
                <a:sym typeface="DM Sans"/>
              </a:defRPr>
            </a:lvl3pPr>
            <a:lvl4pPr lvl="3" algn="ctr">
              <a:spcBef>
                <a:spcPts val="0"/>
              </a:spcBef>
              <a:spcAft>
                <a:spcPts val="0"/>
              </a:spcAft>
              <a:buClr>
                <a:schemeClr val="dk1"/>
              </a:buClr>
              <a:buSzPts val="800"/>
              <a:buFont typeface="DM Sans"/>
              <a:buNone/>
              <a:defRPr sz="800" b="1">
                <a:latin typeface="DM Sans"/>
                <a:ea typeface="DM Sans"/>
                <a:cs typeface="DM Sans"/>
                <a:sym typeface="DM Sans"/>
              </a:defRPr>
            </a:lvl4pPr>
            <a:lvl5pPr lvl="4" algn="ctr">
              <a:spcBef>
                <a:spcPts val="0"/>
              </a:spcBef>
              <a:spcAft>
                <a:spcPts val="0"/>
              </a:spcAft>
              <a:buClr>
                <a:schemeClr val="dk1"/>
              </a:buClr>
              <a:buSzPts val="800"/>
              <a:buFont typeface="DM Sans"/>
              <a:buNone/>
              <a:defRPr sz="800" b="1">
                <a:latin typeface="DM Sans"/>
                <a:ea typeface="DM Sans"/>
                <a:cs typeface="DM Sans"/>
                <a:sym typeface="DM Sans"/>
              </a:defRPr>
            </a:lvl5pPr>
            <a:lvl6pPr lvl="5" algn="ctr">
              <a:spcBef>
                <a:spcPts val="0"/>
              </a:spcBef>
              <a:spcAft>
                <a:spcPts val="0"/>
              </a:spcAft>
              <a:buClr>
                <a:schemeClr val="dk1"/>
              </a:buClr>
              <a:buSzPts val="800"/>
              <a:buFont typeface="DM Sans"/>
              <a:buNone/>
              <a:defRPr sz="800" b="1">
                <a:latin typeface="DM Sans"/>
                <a:ea typeface="DM Sans"/>
                <a:cs typeface="DM Sans"/>
                <a:sym typeface="DM Sans"/>
              </a:defRPr>
            </a:lvl6pPr>
            <a:lvl7pPr lvl="6" algn="ctr">
              <a:spcBef>
                <a:spcPts val="0"/>
              </a:spcBef>
              <a:spcAft>
                <a:spcPts val="0"/>
              </a:spcAft>
              <a:buClr>
                <a:schemeClr val="dk1"/>
              </a:buClr>
              <a:buSzPts val="800"/>
              <a:buFont typeface="DM Sans"/>
              <a:buNone/>
              <a:defRPr sz="800" b="1">
                <a:latin typeface="DM Sans"/>
                <a:ea typeface="DM Sans"/>
                <a:cs typeface="DM Sans"/>
                <a:sym typeface="DM Sans"/>
              </a:defRPr>
            </a:lvl7pPr>
            <a:lvl8pPr lvl="7" algn="ctr">
              <a:spcBef>
                <a:spcPts val="0"/>
              </a:spcBef>
              <a:spcAft>
                <a:spcPts val="0"/>
              </a:spcAft>
              <a:buClr>
                <a:schemeClr val="dk1"/>
              </a:buClr>
              <a:buSzPts val="800"/>
              <a:buFont typeface="DM Sans"/>
              <a:buNone/>
              <a:defRPr sz="800" b="1">
                <a:latin typeface="DM Sans"/>
                <a:ea typeface="DM Sans"/>
                <a:cs typeface="DM Sans"/>
                <a:sym typeface="DM Sans"/>
              </a:defRPr>
            </a:lvl8pPr>
            <a:lvl9pPr lvl="8" algn="ctr">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314" name="Google Shape;314;p19"/>
          <p:cNvSpPr txBox="1">
            <a:spLocks noGrp="1"/>
          </p:cNvSpPr>
          <p:nvPr>
            <p:ph type="body" idx="4"/>
          </p:nvPr>
        </p:nvSpPr>
        <p:spPr>
          <a:xfrm>
            <a:off x="251400" y="1855525"/>
            <a:ext cx="2265300" cy="2696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1pPr>
            <a:lvl2pPr marL="914400" lvl="1"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2pPr>
            <a:lvl3pPr marL="1371600" lvl="2"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3pPr>
            <a:lvl4pPr marL="1828800" lvl="3"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4pPr>
            <a:lvl5pPr marL="2286000" lvl="4"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5pPr>
            <a:lvl6pPr marL="2743200" lvl="5"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6pPr>
            <a:lvl7pPr marL="3200400" lvl="6"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7pPr>
            <a:lvl8pPr marL="3657600" lvl="7"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8pPr>
            <a:lvl9pPr marL="4114800" lvl="8"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9pPr>
          </a:lstStyle>
          <a:p>
            <a:endParaRPr/>
          </a:p>
        </p:txBody>
      </p:sp>
      <p:sp>
        <p:nvSpPr>
          <p:cNvPr id="315" name="Google Shape;315;p19"/>
          <p:cNvSpPr txBox="1">
            <a:spLocks noGrp="1"/>
          </p:cNvSpPr>
          <p:nvPr>
            <p:ph type="title"/>
          </p:nvPr>
        </p:nvSpPr>
        <p:spPr>
          <a:xfrm>
            <a:off x="251400" y="927750"/>
            <a:ext cx="2265300" cy="841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400"/>
              <a:buFont typeface="Anton"/>
              <a:buNone/>
              <a:defRPr sz="2400"/>
            </a:lvl1pPr>
            <a:lvl2pPr lvl="1">
              <a:spcBef>
                <a:spcPts val="0"/>
              </a:spcBef>
              <a:spcAft>
                <a:spcPts val="0"/>
              </a:spcAft>
              <a:buClr>
                <a:schemeClr val="dk1"/>
              </a:buClr>
              <a:buSzPts val="1400"/>
              <a:buNone/>
              <a:defRPr/>
            </a:lvl2pPr>
            <a:lvl3pPr lvl="2">
              <a:spcBef>
                <a:spcPts val="0"/>
              </a:spcBef>
              <a:spcAft>
                <a:spcPts val="0"/>
              </a:spcAft>
              <a:buClr>
                <a:schemeClr val="dk1"/>
              </a:buClr>
              <a:buSzPts val="1400"/>
              <a:buNone/>
              <a:defRPr/>
            </a:lvl3pPr>
            <a:lvl4pPr lvl="3">
              <a:spcBef>
                <a:spcPts val="0"/>
              </a:spcBef>
              <a:spcAft>
                <a:spcPts val="0"/>
              </a:spcAft>
              <a:buClr>
                <a:schemeClr val="dk1"/>
              </a:buClr>
              <a:buSzPts val="1400"/>
              <a:buNone/>
              <a:defRPr/>
            </a:lvl4pPr>
            <a:lvl5pPr lvl="4">
              <a:spcBef>
                <a:spcPts val="0"/>
              </a:spcBef>
              <a:spcAft>
                <a:spcPts val="0"/>
              </a:spcAft>
              <a:buClr>
                <a:schemeClr val="dk1"/>
              </a:buClr>
              <a:buSzPts val="1400"/>
              <a:buNone/>
              <a:defRPr/>
            </a:lvl5pPr>
            <a:lvl6pPr lvl="5">
              <a:spcBef>
                <a:spcPts val="0"/>
              </a:spcBef>
              <a:spcAft>
                <a:spcPts val="0"/>
              </a:spcAft>
              <a:buClr>
                <a:schemeClr val="dk1"/>
              </a:buClr>
              <a:buSzPts val="1400"/>
              <a:buNone/>
              <a:defRPr/>
            </a:lvl6pPr>
            <a:lvl7pPr lvl="6">
              <a:spcBef>
                <a:spcPts val="0"/>
              </a:spcBef>
              <a:spcAft>
                <a:spcPts val="0"/>
              </a:spcAft>
              <a:buClr>
                <a:schemeClr val="dk1"/>
              </a:buClr>
              <a:buSzPts val="1400"/>
              <a:buNone/>
              <a:defRPr/>
            </a:lvl7pPr>
            <a:lvl8pPr lvl="7">
              <a:spcBef>
                <a:spcPts val="0"/>
              </a:spcBef>
              <a:spcAft>
                <a:spcPts val="0"/>
              </a:spcAft>
              <a:buClr>
                <a:schemeClr val="dk1"/>
              </a:buClr>
              <a:buSzPts val="1400"/>
              <a:buNone/>
              <a:defRPr/>
            </a:lvl8pPr>
            <a:lvl9pPr lvl="8">
              <a:spcBef>
                <a:spcPts val="0"/>
              </a:spcBef>
              <a:spcAft>
                <a:spcPts val="0"/>
              </a:spcAft>
              <a:buClr>
                <a:schemeClr val="dk1"/>
              </a:buClr>
              <a:buSzPts val="1400"/>
              <a:buNone/>
              <a:defRPr/>
            </a:lvl9pPr>
          </a:lstStyle>
          <a:p>
            <a:endParaRPr/>
          </a:p>
        </p:txBody>
      </p:sp>
      <p:sp>
        <p:nvSpPr>
          <p:cNvPr id="316" name="Google Shape;316;p19"/>
          <p:cNvSpPr txBox="1">
            <a:spLocks noGrp="1"/>
          </p:cNvSpPr>
          <p:nvPr>
            <p:ph type="subTitle" idx="5"/>
          </p:nvPr>
        </p:nvSpPr>
        <p:spPr>
          <a:xfrm>
            <a:off x="125700" y="125600"/>
            <a:ext cx="1593900" cy="39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800"/>
              <a:buFont typeface="DM Sans"/>
              <a:buNone/>
              <a:defRPr sz="800" b="1">
                <a:latin typeface="DM Sans"/>
                <a:ea typeface="DM Sans"/>
                <a:cs typeface="DM Sans"/>
                <a:sym typeface="DM Sans"/>
              </a:defRPr>
            </a:lvl1pPr>
            <a:lvl2pPr lvl="1">
              <a:spcBef>
                <a:spcPts val="0"/>
              </a:spcBef>
              <a:spcAft>
                <a:spcPts val="0"/>
              </a:spcAft>
              <a:buClr>
                <a:schemeClr val="dk1"/>
              </a:buClr>
              <a:buSzPts val="800"/>
              <a:buFont typeface="DM Sans"/>
              <a:buNone/>
              <a:defRPr sz="800" b="1">
                <a:latin typeface="DM Sans"/>
                <a:ea typeface="DM Sans"/>
                <a:cs typeface="DM Sans"/>
                <a:sym typeface="DM Sans"/>
              </a:defRPr>
            </a:lvl2pPr>
            <a:lvl3pPr lvl="2">
              <a:spcBef>
                <a:spcPts val="0"/>
              </a:spcBef>
              <a:spcAft>
                <a:spcPts val="0"/>
              </a:spcAft>
              <a:buClr>
                <a:schemeClr val="dk1"/>
              </a:buClr>
              <a:buSzPts val="800"/>
              <a:buFont typeface="DM Sans"/>
              <a:buNone/>
              <a:defRPr sz="800" b="1">
                <a:latin typeface="DM Sans"/>
                <a:ea typeface="DM Sans"/>
                <a:cs typeface="DM Sans"/>
                <a:sym typeface="DM Sans"/>
              </a:defRPr>
            </a:lvl3pPr>
            <a:lvl4pPr lvl="3">
              <a:spcBef>
                <a:spcPts val="0"/>
              </a:spcBef>
              <a:spcAft>
                <a:spcPts val="0"/>
              </a:spcAft>
              <a:buClr>
                <a:schemeClr val="dk1"/>
              </a:buClr>
              <a:buSzPts val="800"/>
              <a:buFont typeface="DM Sans"/>
              <a:buNone/>
              <a:defRPr sz="800" b="1">
                <a:latin typeface="DM Sans"/>
                <a:ea typeface="DM Sans"/>
                <a:cs typeface="DM Sans"/>
                <a:sym typeface="DM Sans"/>
              </a:defRPr>
            </a:lvl4pPr>
            <a:lvl5pPr lvl="4">
              <a:spcBef>
                <a:spcPts val="0"/>
              </a:spcBef>
              <a:spcAft>
                <a:spcPts val="0"/>
              </a:spcAft>
              <a:buClr>
                <a:schemeClr val="dk1"/>
              </a:buClr>
              <a:buSzPts val="800"/>
              <a:buFont typeface="DM Sans"/>
              <a:buNone/>
              <a:defRPr sz="800" b="1">
                <a:latin typeface="DM Sans"/>
                <a:ea typeface="DM Sans"/>
                <a:cs typeface="DM Sans"/>
                <a:sym typeface="DM Sans"/>
              </a:defRPr>
            </a:lvl5pPr>
            <a:lvl6pPr lvl="5">
              <a:spcBef>
                <a:spcPts val="0"/>
              </a:spcBef>
              <a:spcAft>
                <a:spcPts val="0"/>
              </a:spcAft>
              <a:buClr>
                <a:schemeClr val="dk1"/>
              </a:buClr>
              <a:buSzPts val="800"/>
              <a:buFont typeface="DM Sans"/>
              <a:buNone/>
              <a:defRPr sz="800" b="1">
                <a:latin typeface="DM Sans"/>
                <a:ea typeface="DM Sans"/>
                <a:cs typeface="DM Sans"/>
                <a:sym typeface="DM Sans"/>
              </a:defRPr>
            </a:lvl6pPr>
            <a:lvl7pPr lvl="6">
              <a:spcBef>
                <a:spcPts val="0"/>
              </a:spcBef>
              <a:spcAft>
                <a:spcPts val="0"/>
              </a:spcAft>
              <a:buClr>
                <a:schemeClr val="dk1"/>
              </a:buClr>
              <a:buSzPts val="800"/>
              <a:buFont typeface="DM Sans"/>
              <a:buNone/>
              <a:defRPr sz="800" b="1">
                <a:latin typeface="DM Sans"/>
                <a:ea typeface="DM Sans"/>
                <a:cs typeface="DM Sans"/>
                <a:sym typeface="DM Sans"/>
              </a:defRPr>
            </a:lvl7pPr>
            <a:lvl8pPr lvl="7">
              <a:spcBef>
                <a:spcPts val="0"/>
              </a:spcBef>
              <a:spcAft>
                <a:spcPts val="0"/>
              </a:spcAft>
              <a:buClr>
                <a:schemeClr val="dk1"/>
              </a:buClr>
              <a:buSzPts val="800"/>
              <a:buFont typeface="DM Sans"/>
              <a:buNone/>
              <a:defRPr sz="800" b="1">
                <a:latin typeface="DM Sans"/>
                <a:ea typeface="DM Sans"/>
                <a:cs typeface="DM Sans"/>
                <a:sym typeface="DM Sans"/>
              </a:defRPr>
            </a:lvl8pPr>
            <a:lvl9pPr lvl="8">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cxnSp>
        <p:nvCxnSpPr>
          <p:cNvPr id="317" name="Google Shape;317;p19"/>
          <p:cNvCxnSpPr/>
          <p:nvPr/>
        </p:nvCxnSpPr>
        <p:spPr>
          <a:xfrm>
            <a:off x="-5675" y="4716000"/>
            <a:ext cx="9155400" cy="0"/>
          </a:xfrm>
          <a:prstGeom prst="straightConnector1">
            <a:avLst/>
          </a:prstGeom>
          <a:noFill/>
          <a:ln w="9525" cap="flat" cmpd="sng">
            <a:solidFill>
              <a:schemeClr val="dk1"/>
            </a:solidFill>
            <a:prstDash val="solid"/>
            <a:round/>
            <a:headEnd type="none" w="med" len="med"/>
            <a:tailEnd type="none" w="med" len="med"/>
          </a:ln>
        </p:spPr>
      </p:cxnSp>
      <p:sp>
        <p:nvSpPr>
          <p:cNvPr id="318" name="Google Shape;318;p1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buNone/>
              <a:defRPr sz="800" b="1">
                <a:latin typeface="DM Sans"/>
                <a:ea typeface="DM Sans"/>
                <a:cs typeface="DM Sans"/>
                <a:sym typeface="DM Sans"/>
              </a:defRPr>
            </a:lvl1pPr>
            <a:lvl2pPr lvl="1">
              <a:buNone/>
              <a:defRPr sz="800" b="1">
                <a:latin typeface="DM Sans"/>
                <a:ea typeface="DM Sans"/>
                <a:cs typeface="DM Sans"/>
                <a:sym typeface="DM Sans"/>
              </a:defRPr>
            </a:lvl2pPr>
            <a:lvl3pPr lvl="2">
              <a:buNone/>
              <a:defRPr sz="800" b="1">
                <a:latin typeface="DM Sans"/>
                <a:ea typeface="DM Sans"/>
                <a:cs typeface="DM Sans"/>
                <a:sym typeface="DM Sans"/>
              </a:defRPr>
            </a:lvl3pPr>
            <a:lvl4pPr lvl="3">
              <a:buNone/>
              <a:defRPr sz="800" b="1">
                <a:latin typeface="DM Sans"/>
                <a:ea typeface="DM Sans"/>
                <a:cs typeface="DM Sans"/>
                <a:sym typeface="DM Sans"/>
              </a:defRPr>
            </a:lvl4pPr>
            <a:lvl5pPr lvl="4">
              <a:buNone/>
              <a:defRPr sz="800" b="1">
                <a:latin typeface="DM Sans"/>
                <a:ea typeface="DM Sans"/>
                <a:cs typeface="DM Sans"/>
                <a:sym typeface="DM Sans"/>
              </a:defRPr>
            </a:lvl5pPr>
            <a:lvl6pPr lvl="5">
              <a:buNone/>
              <a:defRPr sz="800" b="1">
                <a:latin typeface="DM Sans"/>
                <a:ea typeface="DM Sans"/>
                <a:cs typeface="DM Sans"/>
                <a:sym typeface="DM Sans"/>
              </a:defRPr>
            </a:lvl6pPr>
            <a:lvl7pPr lvl="6">
              <a:buNone/>
              <a:defRPr sz="800" b="1">
                <a:latin typeface="DM Sans"/>
                <a:ea typeface="DM Sans"/>
                <a:cs typeface="DM Sans"/>
                <a:sym typeface="DM Sans"/>
              </a:defRPr>
            </a:lvl7pPr>
            <a:lvl8pPr lvl="7">
              <a:buNone/>
              <a:defRPr sz="800" b="1">
                <a:latin typeface="DM Sans"/>
                <a:ea typeface="DM Sans"/>
                <a:cs typeface="DM Sans"/>
                <a:sym typeface="DM Sans"/>
              </a:defRPr>
            </a:lvl8pPr>
            <a:lvl9pPr lvl="8">
              <a:buNone/>
              <a:defRPr sz="800" b="1">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ull image">
  <p:cSld name="CUSTOM">
    <p:bg>
      <p:bgPr>
        <a:solidFill>
          <a:schemeClr val="dk1"/>
        </a:solidFill>
        <a:effectLst/>
      </p:bgPr>
    </p:bg>
    <p:spTree>
      <p:nvGrpSpPr>
        <p:cNvPr id="1" name="Shape 319"/>
        <p:cNvGrpSpPr/>
        <p:nvPr/>
      </p:nvGrpSpPr>
      <p:grpSpPr>
        <a:xfrm>
          <a:off x="0" y="0"/>
          <a:ext cx="0" cy="0"/>
          <a:chOff x="0" y="0"/>
          <a:chExt cx="0" cy="0"/>
        </a:xfrm>
      </p:grpSpPr>
      <p:cxnSp>
        <p:nvCxnSpPr>
          <p:cNvPr id="320" name="Google Shape;320;p20"/>
          <p:cNvCxnSpPr/>
          <p:nvPr/>
        </p:nvCxnSpPr>
        <p:spPr>
          <a:xfrm>
            <a:off x="-5675" y="4716000"/>
            <a:ext cx="9155400" cy="0"/>
          </a:xfrm>
          <a:prstGeom prst="straightConnector1">
            <a:avLst/>
          </a:prstGeom>
          <a:noFill/>
          <a:ln w="9525" cap="flat" cmpd="sng">
            <a:solidFill>
              <a:schemeClr val="lt1"/>
            </a:solidFill>
            <a:prstDash val="solid"/>
            <a:round/>
            <a:headEnd type="none" w="med" len="med"/>
            <a:tailEnd type="none" w="med" len="med"/>
          </a:ln>
        </p:spPr>
      </p:cxnSp>
      <p:sp>
        <p:nvSpPr>
          <p:cNvPr id="321" name="Google Shape;321;p20"/>
          <p:cNvSpPr txBox="1">
            <a:spLocks noGrp="1"/>
          </p:cNvSpPr>
          <p:nvPr>
            <p:ph type="subTitle" idx="1"/>
          </p:nvPr>
        </p:nvSpPr>
        <p:spPr>
          <a:xfrm>
            <a:off x="139825" y="4716000"/>
            <a:ext cx="2502600" cy="434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1pPr>
            <a:lvl2pPr lvl="1">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2pPr>
            <a:lvl3pPr lvl="2">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3pPr>
            <a:lvl4pPr lvl="3">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4pPr>
            <a:lvl5pPr lvl="4">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5pPr>
            <a:lvl6pPr lvl="5">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6pPr>
            <a:lvl7pPr lvl="6">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7pPr>
            <a:lvl8pPr lvl="7">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8pPr>
            <a:lvl9pPr lvl="8">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9pPr>
          </a:lstStyle>
          <a:p>
            <a:endParaRPr/>
          </a:p>
        </p:txBody>
      </p:sp>
      <p:sp>
        <p:nvSpPr>
          <p:cNvPr id="322" name="Google Shape;322;p20"/>
          <p:cNvSpPr txBox="1">
            <a:spLocks noGrp="1"/>
          </p:cNvSpPr>
          <p:nvPr>
            <p:ph type="subTitle" idx="2"/>
          </p:nvPr>
        </p:nvSpPr>
        <p:spPr>
          <a:xfrm>
            <a:off x="3320700" y="4716000"/>
            <a:ext cx="2502600" cy="434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1pPr>
            <a:lvl2pPr lvl="1"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2pPr>
            <a:lvl3pPr lvl="2"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3pPr>
            <a:lvl4pPr lvl="3"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4pPr>
            <a:lvl5pPr lvl="4"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5pPr>
            <a:lvl6pPr lvl="5"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6pPr>
            <a:lvl7pPr lvl="6"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7pPr>
            <a:lvl8pPr lvl="7"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8pPr>
            <a:lvl9pPr lvl="8"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9pPr>
          </a:lstStyle>
          <a:p>
            <a:endParaRPr/>
          </a:p>
        </p:txBody>
      </p:sp>
      <p:sp>
        <p:nvSpPr>
          <p:cNvPr id="323" name="Google Shape;323;p20"/>
          <p:cNvSpPr>
            <a:spLocks noGrp="1"/>
          </p:cNvSpPr>
          <p:nvPr>
            <p:ph type="pic" idx="3"/>
          </p:nvPr>
        </p:nvSpPr>
        <p:spPr>
          <a:xfrm>
            <a:off x="125700" y="125600"/>
            <a:ext cx="8892600" cy="4585800"/>
          </a:xfrm>
          <a:prstGeom prst="rect">
            <a:avLst/>
          </a:prstGeom>
          <a:noFill/>
          <a:ln>
            <a:noFill/>
          </a:ln>
        </p:spPr>
      </p:sp>
      <p:sp>
        <p:nvSpPr>
          <p:cNvPr id="324" name="Google Shape;324;p2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rtl="0">
              <a:buNone/>
              <a:defRPr sz="800" b="1">
                <a:solidFill>
                  <a:schemeClr val="lt1"/>
                </a:solidFill>
                <a:latin typeface="DM Sans"/>
                <a:ea typeface="DM Sans"/>
                <a:cs typeface="DM Sans"/>
                <a:sym typeface="DM Sans"/>
              </a:defRPr>
            </a:lvl1pPr>
            <a:lvl2pPr lvl="1" rtl="0">
              <a:buNone/>
              <a:defRPr sz="800" b="1">
                <a:solidFill>
                  <a:schemeClr val="lt1"/>
                </a:solidFill>
                <a:latin typeface="DM Sans"/>
                <a:ea typeface="DM Sans"/>
                <a:cs typeface="DM Sans"/>
                <a:sym typeface="DM Sans"/>
              </a:defRPr>
            </a:lvl2pPr>
            <a:lvl3pPr lvl="2" rtl="0">
              <a:buNone/>
              <a:defRPr sz="800" b="1">
                <a:solidFill>
                  <a:schemeClr val="lt1"/>
                </a:solidFill>
                <a:latin typeface="DM Sans"/>
                <a:ea typeface="DM Sans"/>
                <a:cs typeface="DM Sans"/>
                <a:sym typeface="DM Sans"/>
              </a:defRPr>
            </a:lvl3pPr>
            <a:lvl4pPr lvl="3" rtl="0">
              <a:buNone/>
              <a:defRPr sz="800" b="1">
                <a:solidFill>
                  <a:schemeClr val="lt1"/>
                </a:solidFill>
                <a:latin typeface="DM Sans"/>
                <a:ea typeface="DM Sans"/>
                <a:cs typeface="DM Sans"/>
                <a:sym typeface="DM Sans"/>
              </a:defRPr>
            </a:lvl4pPr>
            <a:lvl5pPr lvl="4" rtl="0">
              <a:buNone/>
              <a:defRPr sz="800" b="1">
                <a:solidFill>
                  <a:schemeClr val="lt1"/>
                </a:solidFill>
                <a:latin typeface="DM Sans"/>
                <a:ea typeface="DM Sans"/>
                <a:cs typeface="DM Sans"/>
                <a:sym typeface="DM Sans"/>
              </a:defRPr>
            </a:lvl5pPr>
            <a:lvl6pPr lvl="5" rtl="0">
              <a:buNone/>
              <a:defRPr sz="800" b="1">
                <a:solidFill>
                  <a:schemeClr val="lt1"/>
                </a:solidFill>
                <a:latin typeface="DM Sans"/>
                <a:ea typeface="DM Sans"/>
                <a:cs typeface="DM Sans"/>
                <a:sym typeface="DM Sans"/>
              </a:defRPr>
            </a:lvl6pPr>
            <a:lvl7pPr lvl="6" rtl="0">
              <a:buNone/>
              <a:defRPr sz="800" b="1">
                <a:solidFill>
                  <a:schemeClr val="lt1"/>
                </a:solidFill>
                <a:latin typeface="DM Sans"/>
                <a:ea typeface="DM Sans"/>
                <a:cs typeface="DM Sans"/>
                <a:sym typeface="DM Sans"/>
              </a:defRPr>
            </a:lvl7pPr>
            <a:lvl8pPr lvl="7" rtl="0">
              <a:buNone/>
              <a:defRPr sz="800" b="1">
                <a:solidFill>
                  <a:schemeClr val="lt1"/>
                </a:solidFill>
                <a:latin typeface="DM Sans"/>
                <a:ea typeface="DM Sans"/>
                <a:cs typeface="DM Sans"/>
                <a:sym typeface="DM Sans"/>
              </a:defRPr>
            </a:lvl8pPr>
            <a:lvl9pPr lvl="8" rtl="0">
              <a:buNone/>
              <a:defRPr sz="800" b="1">
                <a:solidFill>
                  <a:schemeClr val="lt1"/>
                </a:solidFill>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Gallery">
  <p:cSld name="CUSTOM_1">
    <p:bg>
      <p:bgPr>
        <a:solidFill>
          <a:schemeClr val="dk2"/>
        </a:solidFill>
        <a:effectLst/>
      </p:bgPr>
    </p:bg>
    <p:spTree>
      <p:nvGrpSpPr>
        <p:cNvPr id="1" name="Shape 325"/>
        <p:cNvGrpSpPr/>
        <p:nvPr/>
      </p:nvGrpSpPr>
      <p:grpSpPr>
        <a:xfrm>
          <a:off x="0" y="0"/>
          <a:ext cx="0" cy="0"/>
          <a:chOff x="0" y="0"/>
          <a:chExt cx="0" cy="0"/>
        </a:xfrm>
      </p:grpSpPr>
      <p:sp>
        <p:nvSpPr>
          <p:cNvPr id="326" name="Google Shape;326;p21"/>
          <p:cNvSpPr>
            <a:spLocks noGrp="1"/>
          </p:cNvSpPr>
          <p:nvPr>
            <p:ph type="pic" idx="2"/>
          </p:nvPr>
        </p:nvSpPr>
        <p:spPr>
          <a:xfrm>
            <a:off x="125700" y="2041425"/>
            <a:ext cx="5581500" cy="2669400"/>
          </a:xfrm>
          <a:prstGeom prst="rect">
            <a:avLst/>
          </a:prstGeom>
          <a:noFill/>
          <a:ln>
            <a:noFill/>
          </a:ln>
        </p:spPr>
      </p:sp>
      <p:sp>
        <p:nvSpPr>
          <p:cNvPr id="327" name="Google Shape;327;p21"/>
          <p:cNvSpPr>
            <a:spLocks noGrp="1"/>
          </p:cNvSpPr>
          <p:nvPr>
            <p:ph type="pic" idx="3"/>
          </p:nvPr>
        </p:nvSpPr>
        <p:spPr>
          <a:xfrm>
            <a:off x="5827725" y="2041425"/>
            <a:ext cx="3193200" cy="2669400"/>
          </a:xfrm>
          <a:prstGeom prst="rect">
            <a:avLst/>
          </a:prstGeom>
          <a:noFill/>
          <a:ln>
            <a:noFill/>
          </a:ln>
        </p:spPr>
      </p:sp>
      <p:sp>
        <p:nvSpPr>
          <p:cNvPr id="328" name="Google Shape;328;p21"/>
          <p:cNvSpPr>
            <a:spLocks noGrp="1"/>
          </p:cNvSpPr>
          <p:nvPr>
            <p:ph type="pic" idx="4"/>
          </p:nvPr>
        </p:nvSpPr>
        <p:spPr>
          <a:xfrm>
            <a:off x="120525" y="125600"/>
            <a:ext cx="3193200" cy="1789200"/>
          </a:xfrm>
          <a:prstGeom prst="rect">
            <a:avLst/>
          </a:prstGeom>
          <a:noFill/>
          <a:ln>
            <a:noFill/>
          </a:ln>
        </p:spPr>
      </p:sp>
      <p:sp>
        <p:nvSpPr>
          <p:cNvPr id="329" name="Google Shape;329;p21"/>
          <p:cNvSpPr>
            <a:spLocks noGrp="1"/>
          </p:cNvSpPr>
          <p:nvPr>
            <p:ph type="pic" idx="5"/>
          </p:nvPr>
        </p:nvSpPr>
        <p:spPr>
          <a:xfrm>
            <a:off x="3436750" y="125600"/>
            <a:ext cx="5581500" cy="1789200"/>
          </a:xfrm>
          <a:prstGeom prst="rect">
            <a:avLst/>
          </a:prstGeom>
          <a:noFill/>
          <a:ln>
            <a:noFill/>
          </a:ln>
        </p:spPr>
      </p:sp>
      <p:cxnSp>
        <p:nvCxnSpPr>
          <p:cNvPr id="330" name="Google Shape;330;p21"/>
          <p:cNvCxnSpPr/>
          <p:nvPr/>
        </p:nvCxnSpPr>
        <p:spPr>
          <a:xfrm>
            <a:off x="-5675" y="4716000"/>
            <a:ext cx="9155400" cy="0"/>
          </a:xfrm>
          <a:prstGeom prst="straightConnector1">
            <a:avLst/>
          </a:prstGeom>
          <a:noFill/>
          <a:ln w="9525" cap="flat" cmpd="sng">
            <a:solidFill>
              <a:schemeClr val="dk1"/>
            </a:solidFill>
            <a:prstDash val="solid"/>
            <a:round/>
            <a:headEnd type="none" w="med" len="med"/>
            <a:tailEnd type="none" w="med" len="med"/>
          </a:ln>
        </p:spPr>
      </p:cxnSp>
      <p:sp>
        <p:nvSpPr>
          <p:cNvPr id="331" name="Google Shape;331;p21"/>
          <p:cNvSpPr txBox="1">
            <a:spLocks noGrp="1"/>
          </p:cNvSpPr>
          <p:nvPr>
            <p:ph type="subTitle" idx="1"/>
          </p:nvPr>
        </p:nvSpPr>
        <p:spPr>
          <a:xfrm>
            <a:off x="139825" y="4716000"/>
            <a:ext cx="2502600" cy="434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800"/>
              <a:buFont typeface="DM Sans"/>
              <a:buNone/>
              <a:defRPr sz="800" b="1">
                <a:latin typeface="DM Sans"/>
                <a:ea typeface="DM Sans"/>
                <a:cs typeface="DM Sans"/>
                <a:sym typeface="DM Sans"/>
              </a:defRPr>
            </a:lvl1pPr>
            <a:lvl2pPr lvl="1">
              <a:spcBef>
                <a:spcPts val="0"/>
              </a:spcBef>
              <a:spcAft>
                <a:spcPts val="0"/>
              </a:spcAft>
              <a:buClr>
                <a:schemeClr val="dk1"/>
              </a:buClr>
              <a:buSzPts val="800"/>
              <a:buFont typeface="DM Sans"/>
              <a:buNone/>
              <a:defRPr sz="800" b="1">
                <a:latin typeface="DM Sans"/>
                <a:ea typeface="DM Sans"/>
                <a:cs typeface="DM Sans"/>
                <a:sym typeface="DM Sans"/>
              </a:defRPr>
            </a:lvl2pPr>
            <a:lvl3pPr lvl="2">
              <a:spcBef>
                <a:spcPts val="0"/>
              </a:spcBef>
              <a:spcAft>
                <a:spcPts val="0"/>
              </a:spcAft>
              <a:buClr>
                <a:schemeClr val="dk1"/>
              </a:buClr>
              <a:buSzPts val="800"/>
              <a:buFont typeface="DM Sans"/>
              <a:buNone/>
              <a:defRPr sz="800" b="1">
                <a:latin typeface="DM Sans"/>
                <a:ea typeface="DM Sans"/>
                <a:cs typeface="DM Sans"/>
                <a:sym typeface="DM Sans"/>
              </a:defRPr>
            </a:lvl3pPr>
            <a:lvl4pPr lvl="3">
              <a:spcBef>
                <a:spcPts val="0"/>
              </a:spcBef>
              <a:spcAft>
                <a:spcPts val="0"/>
              </a:spcAft>
              <a:buClr>
                <a:schemeClr val="dk1"/>
              </a:buClr>
              <a:buSzPts val="800"/>
              <a:buFont typeface="DM Sans"/>
              <a:buNone/>
              <a:defRPr sz="800" b="1">
                <a:latin typeface="DM Sans"/>
                <a:ea typeface="DM Sans"/>
                <a:cs typeface="DM Sans"/>
                <a:sym typeface="DM Sans"/>
              </a:defRPr>
            </a:lvl4pPr>
            <a:lvl5pPr lvl="4">
              <a:spcBef>
                <a:spcPts val="0"/>
              </a:spcBef>
              <a:spcAft>
                <a:spcPts val="0"/>
              </a:spcAft>
              <a:buClr>
                <a:schemeClr val="dk1"/>
              </a:buClr>
              <a:buSzPts val="800"/>
              <a:buFont typeface="DM Sans"/>
              <a:buNone/>
              <a:defRPr sz="800" b="1">
                <a:latin typeface="DM Sans"/>
                <a:ea typeface="DM Sans"/>
                <a:cs typeface="DM Sans"/>
                <a:sym typeface="DM Sans"/>
              </a:defRPr>
            </a:lvl5pPr>
            <a:lvl6pPr lvl="5">
              <a:spcBef>
                <a:spcPts val="0"/>
              </a:spcBef>
              <a:spcAft>
                <a:spcPts val="0"/>
              </a:spcAft>
              <a:buClr>
                <a:schemeClr val="dk1"/>
              </a:buClr>
              <a:buSzPts val="800"/>
              <a:buFont typeface="DM Sans"/>
              <a:buNone/>
              <a:defRPr sz="800" b="1">
                <a:latin typeface="DM Sans"/>
                <a:ea typeface="DM Sans"/>
                <a:cs typeface="DM Sans"/>
                <a:sym typeface="DM Sans"/>
              </a:defRPr>
            </a:lvl6pPr>
            <a:lvl7pPr lvl="6">
              <a:spcBef>
                <a:spcPts val="0"/>
              </a:spcBef>
              <a:spcAft>
                <a:spcPts val="0"/>
              </a:spcAft>
              <a:buClr>
                <a:schemeClr val="dk1"/>
              </a:buClr>
              <a:buSzPts val="800"/>
              <a:buFont typeface="DM Sans"/>
              <a:buNone/>
              <a:defRPr sz="800" b="1">
                <a:latin typeface="DM Sans"/>
                <a:ea typeface="DM Sans"/>
                <a:cs typeface="DM Sans"/>
                <a:sym typeface="DM Sans"/>
              </a:defRPr>
            </a:lvl7pPr>
            <a:lvl8pPr lvl="7">
              <a:spcBef>
                <a:spcPts val="0"/>
              </a:spcBef>
              <a:spcAft>
                <a:spcPts val="0"/>
              </a:spcAft>
              <a:buClr>
                <a:schemeClr val="dk1"/>
              </a:buClr>
              <a:buSzPts val="800"/>
              <a:buFont typeface="DM Sans"/>
              <a:buNone/>
              <a:defRPr sz="800" b="1">
                <a:latin typeface="DM Sans"/>
                <a:ea typeface="DM Sans"/>
                <a:cs typeface="DM Sans"/>
                <a:sym typeface="DM Sans"/>
              </a:defRPr>
            </a:lvl8pPr>
            <a:lvl9pPr lvl="8">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332" name="Google Shape;332;p21"/>
          <p:cNvSpPr txBox="1">
            <a:spLocks noGrp="1"/>
          </p:cNvSpPr>
          <p:nvPr>
            <p:ph type="subTitle" idx="6"/>
          </p:nvPr>
        </p:nvSpPr>
        <p:spPr>
          <a:xfrm>
            <a:off x="3320700" y="4716000"/>
            <a:ext cx="2502600" cy="434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800"/>
              <a:buFont typeface="DM Sans"/>
              <a:buNone/>
              <a:defRPr sz="800" b="1">
                <a:latin typeface="DM Sans"/>
                <a:ea typeface="DM Sans"/>
                <a:cs typeface="DM Sans"/>
                <a:sym typeface="DM Sans"/>
              </a:defRPr>
            </a:lvl1pPr>
            <a:lvl2pPr lvl="1" algn="ctr">
              <a:spcBef>
                <a:spcPts val="0"/>
              </a:spcBef>
              <a:spcAft>
                <a:spcPts val="0"/>
              </a:spcAft>
              <a:buClr>
                <a:schemeClr val="dk1"/>
              </a:buClr>
              <a:buSzPts val="800"/>
              <a:buFont typeface="DM Sans"/>
              <a:buNone/>
              <a:defRPr sz="800" b="1">
                <a:latin typeface="DM Sans"/>
                <a:ea typeface="DM Sans"/>
                <a:cs typeface="DM Sans"/>
                <a:sym typeface="DM Sans"/>
              </a:defRPr>
            </a:lvl2pPr>
            <a:lvl3pPr lvl="2" algn="ctr">
              <a:spcBef>
                <a:spcPts val="0"/>
              </a:spcBef>
              <a:spcAft>
                <a:spcPts val="0"/>
              </a:spcAft>
              <a:buClr>
                <a:schemeClr val="dk1"/>
              </a:buClr>
              <a:buSzPts val="800"/>
              <a:buFont typeface="DM Sans"/>
              <a:buNone/>
              <a:defRPr sz="800" b="1">
                <a:latin typeface="DM Sans"/>
                <a:ea typeface="DM Sans"/>
                <a:cs typeface="DM Sans"/>
                <a:sym typeface="DM Sans"/>
              </a:defRPr>
            </a:lvl3pPr>
            <a:lvl4pPr lvl="3" algn="ctr">
              <a:spcBef>
                <a:spcPts val="0"/>
              </a:spcBef>
              <a:spcAft>
                <a:spcPts val="0"/>
              </a:spcAft>
              <a:buClr>
                <a:schemeClr val="dk1"/>
              </a:buClr>
              <a:buSzPts val="800"/>
              <a:buFont typeface="DM Sans"/>
              <a:buNone/>
              <a:defRPr sz="800" b="1">
                <a:latin typeface="DM Sans"/>
                <a:ea typeface="DM Sans"/>
                <a:cs typeface="DM Sans"/>
                <a:sym typeface="DM Sans"/>
              </a:defRPr>
            </a:lvl4pPr>
            <a:lvl5pPr lvl="4" algn="ctr">
              <a:spcBef>
                <a:spcPts val="0"/>
              </a:spcBef>
              <a:spcAft>
                <a:spcPts val="0"/>
              </a:spcAft>
              <a:buClr>
                <a:schemeClr val="dk1"/>
              </a:buClr>
              <a:buSzPts val="800"/>
              <a:buFont typeface="DM Sans"/>
              <a:buNone/>
              <a:defRPr sz="800" b="1">
                <a:latin typeface="DM Sans"/>
                <a:ea typeface="DM Sans"/>
                <a:cs typeface="DM Sans"/>
                <a:sym typeface="DM Sans"/>
              </a:defRPr>
            </a:lvl5pPr>
            <a:lvl6pPr lvl="5" algn="ctr">
              <a:spcBef>
                <a:spcPts val="0"/>
              </a:spcBef>
              <a:spcAft>
                <a:spcPts val="0"/>
              </a:spcAft>
              <a:buClr>
                <a:schemeClr val="dk1"/>
              </a:buClr>
              <a:buSzPts val="800"/>
              <a:buFont typeface="DM Sans"/>
              <a:buNone/>
              <a:defRPr sz="800" b="1">
                <a:latin typeface="DM Sans"/>
                <a:ea typeface="DM Sans"/>
                <a:cs typeface="DM Sans"/>
                <a:sym typeface="DM Sans"/>
              </a:defRPr>
            </a:lvl6pPr>
            <a:lvl7pPr lvl="6" algn="ctr">
              <a:spcBef>
                <a:spcPts val="0"/>
              </a:spcBef>
              <a:spcAft>
                <a:spcPts val="0"/>
              </a:spcAft>
              <a:buClr>
                <a:schemeClr val="dk1"/>
              </a:buClr>
              <a:buSzPts val="800"/>
              <a:buFont typeface="DM Sans"/>
              <a:buNone/>
              <a:defRPr sz="800" b="1">
                <a:latin typeface="DM Sans"/>
                <a:ea typeface="DM Sans"/>
                <a:cs typeface="DM Sans"/>
                <a:sym typeface="DM Sans"/>
              </a:defRPr>
            </a:lvl7pPr>
            <a:lvl8pPr lvl="7" algn="ctr">
              <a:spcBef>
                <a:spcPts val="0"/>
              </a:spcBef>
              <a:spcAft>
                <a:spcPts val="0"/>
              </a:spcAft>
              <a:buClr>
                <a:schemeClr val="dk1"/>
              </a:buClr>
              <a:buSzPts val="800"/>
              <a:buFont typeface="DM Sans"/>
              <a:buNone/>
              <a:defRPr sz="800" b="1">
                <a:latin typeface="DM Sans"/>
                <a:ea typeface="DM Sans"/>
                <a:cs typeface="DM Sans"/>
                <a:sym typeface="DM Sans"/>
              </a:defRPr>
            </a:lvl8pPr>
            <a:lvl9pPr lvl="8" algn="ctr">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333" name="Google Shape;333;p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buNone/>
              <a:defRPr sz="800" b="1">
                <a:latin typeface="DM Sans"/>
                <a:ea typeface="DM Sans"/>
                <a:cs typeface="DM Sans"/>
                <a:sym typeface="DM Sans"/>
              </a:defRPr>
            </a:lvl1pPr>
            <a:lvl2pPr lvl="1">
              <a:buNone/>
              <a:defRPr sz="800" b="1">
                <a:latin typeface="DM Sans"/>
                <a:ea typeface="DM Sans"/>
                <a:cs typeface="DM Sans"/>
                <a:sym typeface="DM Sans"/>
              </a:defRPr>
            </a:lvl2pPr>
            <a:lvl3pPr lvl="2">
              <a:buNone/>
              <a:defRPr sz="800" b="1">
                <a:latin typeface="DM Sans"/>
                <a:ea typeface="DM Sans"/>
                <a:cs typeface="DM Sans"/>
                <a:sym typeface="DM Sans"/>
              </a:defRPr>
            </a:lvl3pPr>
            <a:lvl4pPr lvl="3">
              <a:buNone/>
              <a:defRPr sz="800" b="1">
                <a:latin typeface="DM Sans"/>
                <a:ea typeface="DM Sans"/>
                <a:cs typeface="DM Sans"/>
                <a:sym typeface="DM Sans"/>
              </a:defRPr>
            </a:lvl4pPr>
            <a:lvl5pPr lvl="4">
              <a:buNone/>
              <a:defRPr sz="800" b="1">
                <a:latin typeface="DM Sans"/>
                <a:ea typeface="DM Sans"/>
                <a:cs typeface="DM Sans"/>
                <a:sym typeface="DM Sans"/>
              </a:defRPr>
            </a:lvl5pPr>
            <a:lvl6pPr lvl="5">
              <a:buNone/>
              <a:defRPr sz="800" b="1">
                <a:latin typeface="DM Sans"/>
                <a:ea typeface="DM Sans"/>
                <a:cs typeface="DM Sans"/>
                <a:sym typeface="DM Sans"/>
              </a:defRPr>
            </a:lvl6pPr>
            <a:lvl7pPr lvl="6">
              <a:buNone/>
              <a:defRPr sz="800" b="1">
                <a:latin typeface="DM Sans"/>
                <a:ea typeface="DM Sans"/>
                <a:cs typeface="DM Sans"/>
                <a:sym typeface="DM Sans"/>
              </a:defRPr>
            </a:lvl7pPr>
            <a:lvl8pPr lvl="7">
              <a:buNone/>
              <a:defRPr sz="800" b="1">
                <a:latin typeface="DM Sans"/>
                <a:ea typeface="DM Sans"/>
                <a:cs typeface="DM Sans"/>
                <a:sym typeface="DM Sans"/>
              </a:defRPr>
            </a:lvl8pPr>
            <a:lvl9pPr lvl="8">
              <a:buNone/>
              <a:defRPr sz="800" b="1">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lumn chart">
  <p:cSld name="CUSTOM_2">
    <p:bg>
      <p:bgPr>
        <a:solidFill>
          <a:schemeClr val="dk2"/>
        </a:solidFill>
        <a:effectLst/>
      </p:bgPr>
    </p:bg>
    <p:spTree>
      <p:nvGrpSpPr>
        <p:cNvPr id="1" name="Shape 334"/>
        <p:cNvGrpSpPr/>
        <p:nvPr/>
      </p:nvGrpSpPr>
      <p:grpSpPr>
        <a:xfrm>
          <a:off x="0" y="0"/>
          <a:ext cx="0" cy="0"/>
          <a:chOff x="0" y="0"/>
          <a:chExt cx="0" cy="0"/>
        </a:xfrm>
      </p:grpSpPr>
      <p:sp>
        <p:nvSpPr>
          <p:cNvPr id="335" name="Google Shape;335;p22"/>
          <p:cNvSpPr txBox="1">
            <a:spLocks noGrp="1"/>
          </p:cNvSpPr>
          <p:nvPr>
            <p:ph type="title"/>
          </p:nvPr>
        </p:nvSpPr>
        <p:spPr>
          <a:xfrm>
            <a:off x="125700" y="522600"/>
            <a:ext cx="3840300" cy="17763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9600"/>
              <a:buFont typeface="Anton"/>
              <a:buNone/>
              <a:defRPr sz="9600"/>
            </a:lvl1pPr>
            <a:lvl2pPr lvl="1">
              <a:spcBef>
                <a:spcPts val="0"/>
              </a:spcBef>
              <a:spcAft>
                <a:spcPts val="0"/>
              </a:spcAft>
              <a:buClr>
                <a:schemeClr val="dk1"/>
              </a:buClr>
              <a:buSzPts val="1400"/>
              <a:buNone/>
              <a:defRPr/>
            </a:lvl2pPr>
            <a:lvl3pPr lvl="2">
              <a:spcBef>
                <a:spcPts val="0"/>
              </a:spcBef>
              <a:spcAft>
                <a:spcPts val="0"/>
              </a:spcAft>
              <a:buClr>
                <a:schemeClr val="dk1"/>
              </a:buClr>
              <a:buSzPts val="1400"/>
              <a:buNone/>
              <a:defRPr/>
            </a:lvl3pPr>
            <a:lvl4pPr lvl="3">
              <a:spcBef>
                <a:spcPts val="0"/>
              </a:spcBef>
              <a:spcAft>
                <a:spcPts val="0"/>
              </a:spcAft>
              <a:buClr>
                <a:schemeClr val="dk1"/>
              </a:buClr>
              <a:buSzPts val="1400"/>
              <a:buNone/>
              <a:defRPr/>
            </a:lvl4pPr>
            <a:lvl5pPr lvl="4">
              <a:spcBef>
                <a:spcPts val="0"/>
              </a:spcBef>
              <a:spcAft>
                <a:spcPts val="0"/>
              </a:spcAft>
              <a:buClr>
                <a:schemeClr val="dk1"/>
              </a:buClr>
              <a:buSzPts val="1400"/>
              <a:buNone/>
              <a:defRPr/>
            </a:lvl5pPr>
            <a:lvl6pPr lvl="5">
              <a:spcBef>
                <a:spcPts val="0"/>
              </a:spcBef>
              <a:spcAft>
                <a:spcPts val="0"/>
              </a:spcAft>
              <a:buClr>
                <a:schemeClr val="dk1"/>
              </a:buClr>
              <a:buSzPts val="1400"/>
              <a:buNone/>
              <a:defRPr/>
            </a:lvl6pPr>
            <a:lvl7pPr lvl="6">
              <a:spcBef>
                <a:spcPts val="0"/>
              </a:spcBef>
              <a:spcAft>
                <a:spcPts val="0"/>
              </a:spcAft>
              <a:buClr>
                <a:schemeClr val="dk1"/>
              </a:buClr>
              <a:buSzPts val="1400"/>
              <a:buNone/>
              <a:defRPr/>
            </a:lvl7pPr>
            <a:lvl8pPr lvl="7">
              <a:spcBef>
                <a:spcPts val="0"/>
              </a:spcBef>
              <a:spcAft>
                <a:spcPts val="0"/>
              </a:spcAft>
              <a:buClr>
                <a:schemeClr val="dk1"/>
              </a:buClr>
              <a:buSzPts val="1400"/>
              <a:buNone/>
              <a:defRPr/>
            </a:lvl8pPr>
            <a:lvl9pPr lvl="8">
              <a:spcBef>
                <a:spcPts val="0"/>
              </a:spcBef>
              <a:spcAft>
                <a:spcPts val="0"/>
              </a:spcAft>
              <a:buClr>
                <a:schemeClr val="dk1"/>
              </a:buClr>
              <a:buSzPts val="1400"/>
              <a:buNone/>
              <a:defRPr/>
            </a:lvl9pPr>
          </a:lstStyle>
          <a:p>
            <a:endParaRPr/>
          </a:p>
        </p:txBody>
      </p:sp>
      <p:sp>
        <p:nvSpPr>
          <p:cNvPr id="336" name="Google Shape;336;p22"/>
          <p:cNvSpPr txBox="1">
            <a:spLocks noGrp="1"/>
          </p:cNvSpPr>
          <p:nvPr>
            <p:ph type="subTitle" idx="1"/>
          </p:nvPr>
        </p:nvSpPr>
        <p:spPr>
          <a:xfrm>
            <a:off x="125700" y="2455838"/>
            <a:ext cx="3082200" cy="888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400"/>
              <a:buFont typeface="Anton"/>
              <a:buNone/>
              <a:defRPr sz="2400">
                <a:latin typeface="Anton"/>
                <a:ea typeface="Anton"/>
                <a:cs typeface="Anton"/>
                <a:sym typeface="Anton"/>
              </a:defRPr>
            </a:lvl1pPr>
            <a:lvl2pPr lvl="1">
              <a:spcBef>
                <a:spcPts val="0"/>
              </a:spcBef>
              <a:spcAft>
                <a:spcPts val="0"/>
              </a:spcAft>
              <a:buClr>
                <a:schemeClr val="dk1"/>
              </a:buClr>
              <a:buSzPts val="1400"/>
              <a:buNone/>
              <a:defRPr/>
            </a:lvl2pPr>
            <a:lvl3pPr lvl="2">
              <a:spcBef>
                <a:spcPts val="0"/>
              </a:spcBef>
              <a:spcAft>
                <a:spcPts val="0"/>
              </a:spcAft>
              <a:buClr>
                <a:schemeClr val="dk1"/>
              </a:buClr>
              <a:buSzPts val="1400"/>
              <a:buNone/>
              <a:defRPr/>
            </a:lvl3pPr>
            <a:lvl4pPr lvl="3">
              <a:spcBef>
                <a:spcPts val="0"/>
              </a:spcBef>
              <a:spcAft>
                <a:spcPts val="0"/>
              </a:spcAft>
              <a:buClr>
                <a:schemeClr val="dk1"/>
              </a:buClr>
              <a:buSzPts val="1400"/>
              <a:buNone/>
              <a:defRPr/>
            </a:lvl4pPr>
            <a:lvl5pPr lvl="4">
              <a:spcBef>
                <a:spcPts val="0"/>
              </a:spcBef>
              <a:spcAft>
                <a:spcPts val="0"/>
              </a:spcAft>
              <a:buClr>
                <a:schemeClr val="dk1"/>
              </a:buClr>
              <a:buSzPts val="1400"/>
              <a:buNone/>
              <a:defRPr/>
            </a:lvl5pPr>
            <a:lvl6pPr lvl="5">
              <a:spcBef>
                <a:spcPts val="0"/>
              </a:spcBef>
              <a:spcAft>
                <a:spcPts val="0"/>
              </a:spcAft>
              <a:buClr>
                <a:schemeClr val="dk1"/>
              </a:buClr>
              <a:buSzPts val="1400"/>
              <a:buNone/>
              <a:defRPr/>
            </a:lvl6pPr>
            <a:lvl7pPr lvl="6">
              <a:spcBef>
                <a:spcPts val="0"/>
              </a:spcBef>
              <a:spcAft>
                <a:spcPts val="0"/>
              </a:spcAft>
              <a:buClr>
                <a:schemeClr val="dk1"/>
              </a:buClr>
              <a:buSzPts val="1400"/>
              <a:buNone/>
              <a:defRPr/>
            </a:lvl7pPr>
            <a:lvl8pPr lvl="7">
              <a:spcBef>
                <a:spcPts val="0"/>
              </a:spcBef>
              <a:spcAft>
                <a:spcPts val="0"/>
              </a:spcAft>
              <a:buClr>
                <a:schemeClr val="dk1"/>
              </a:buClr>
              <a:buSzPts val="1400"/>
              <a:buNone/>
              <a:defRPr/>
            </a:lvl8pPr>
            <a:lvl9pPr lvl="8">
              <a:spcBef>
                <a:spcPts val="0"/>
              </a:spcBef>
              <a:spcAft>
                <a:spcPts val="0"/>
              </a:spcAft>
              <a:buClr>
                <a:schemeClr val="dk1"/>
              </a:buClr>
              <a:buSzPts val="1400"/>
              <a:buNone/>
              <a:defRPr/>
            </a:lvl9pPr>
          </a:lstStyle>
          <a:p>
            <a:endParaRPr/>
          </a:p>
        </p:txBody>
      </p:sp>
      <p:sp>
        <p:nvSpPr>
          <p:cNvPr id="337" name="Google Shape;337;p22"/>
          <p:cNvSpPr txBox="1">
            <a:spLocks noGrp="1"/>
          </p:cNvSpPr>
          <p:nvPr>
            <p:ph type="body" idx="2"/>
          </p:nvPr>
        </p:nvSpPr>
        <p:spPr>
          <a:xfrm>
            <a:off x="125700" y="3501075"/>
            <a:ext cx="3062400" cy="10539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dk1"/>
              </a:buClr>
              <a:buSzPts val="1000"/>
              <a:buFont typeface="DM Sans"/>
              <a:buChar char="●"/>
              <a:defRPr sz="1000"/>
            </a:lvl1pPr>
            <a:lvl2pPr marL="914400" lvl="1" indent="-292100">
              <a:spcBef>
                <a:spcPts val="0"/>
              </a:spcBef>
              <a:spcAft>
                <a:spcPts val="0"/>
              </a:spcAft>
              <a:buClr>
                <a:schemeClr val="dk1"/>
              </a:buClr>
              <a:buSzPts val="1000"/>
              <a:buFont typeface="DM Sans"/>
              <a:buChar char="○"/>
              <a:defRPr sz="1000"/>
            </a:lvl2pPr>
            <a:lvl3pPr marL="1371600" lvl="2" indent="-292100">
              <a:spcBef>
                <a:spcPts val="0"/>
              </a:spcBef>
              <a:spcAft>
                <a:spcPts val="0"/>
              </a:spcAft>
              <a:buClr>
                <a:schemeClr val="dk1"/>
              </a:buClr>
              <a:buSzPts val="1000"/>
              <a:buFont typeface="DM Sans"/>
              <a:buChar char="■"/>
              <a:defRPr sz="1000"/>
            </a:lvl3pPr>
            <a:lvl4pPr marL="1828800" lvl="3" indent="-292100">
              <a:spcBef>
                <a:spcPts val="0"/>
              </a:spcBef>
              <a:spcAft>
                <a:spcPts val="0"/>
              </a:spcAft>
              <a:buClr>
                <a:schemeClr val="dk1"/>
              </a:buClr>
              <a:buSzPts val="1000"/>
              <a:buFont typeface="DM Sans"/>
              <a:buChar char="●"/>
              <a:defRPr sz="1000"/>
            </a:lvl4pPr>
            <a:lvl5pPr marL="2286000" lvl="4" indent="-292100">
              <a:spcBef>
                <a:spcPts val="0"/>
              </a:spcBef>
              <a:spcAft>
                <a:spcPts val="0"/>
              </a:spcAft>
              <a:buClr>
                <a:schemeClr val="dk1"/>
              </a:buClr>
              <a:buSzPts val="1000"/>
              <a:buFont typeface="DM Sans"/>
              <a:buChar char="○"/>
              <a:defRPr sz="1000"/>
            </a:lvl5pPr>
            <a:lvl6pPr marL="2743200" lvl="5" indent="-292100">
              <a:spcBef>
                <a:spcPts val="0"/>
              </a:spcBef>
              <a:spcAft>
                <a:spcPts val="0"/>
              </a:spcAft>
              <a:buClr>
                <a:schemeClr val="dk1"/>
              </a:buClr>
              <a:buSzPts val="1000"/>
              <a:buFont typeface="DM Sans"/>
              <a:buChar char="■"/>
              <a:defRPr sz="1000"/>
            </a:lvl6pPr>
            <a:lvl7pPr marL="3200400" lvl="6" indent="-292100">
              <a:spcBef>
                <a:spcPts val="0"/>
              </a:spcBef>
              <a:spcAft>
                <a:spcPts val="0"/>
              </a:spcAft>
              <a:buClr>
                <a:schemeClr val="dk1"/>
              </a:buClr>
              <a:buSzPts val="1000"/>
              <a:buFont typeface="DM Sans"/>
              <a:buChar char="●"/>
              <a:defRPr sz="1000"/>
            </a:lvl7pPr>
            <a:lvl8pPr marL="3657600" lvl="7" indent="-292100">
              <a:spcBef>
                <a:spcPts val="0"/>
              </a:spcBef>
              <a:spcAft>
                <a:spcPts val="0"/>
              </a:spcAft>
              <a:buClr>
                <a:schemeClr val="dk1"/>
              </a:buClr>
              <a:buSzPts val="1000"/>
              <a:buFont typeface="DM Sans"/>
              <a:buChar char="○"/>
              <a:defRPr sz="1000"/>
            </a:lvl8pPr>
            <a:lvl9pPr marL="4114800" lvl="8" indent="-292100">
              <a:spcBef>
                <a:spcPts val="0"/>
              </a:spcBef>
              <a:spcAft>
                <a:spcPts val="0"/>
              </a:spcAft>
              <a:buClr>
                <a:schemeClr val="dk1"/>
              </a:buClr>
              <a:buSzPts val="1000"/>
              <a:buFont typeface="DM Sans"/>
              <a:buChar char="■"/>
              <a:defRPr sz="1000"/>
            </a:lvl9pPr>
          </a:lstStyle>
          <a:p>
            <a:endParaRPr/>
          </a:p>
        </p:txBody>
      </p:sp>
      <p:cxnSp>
        <p:nvCxnSpPr>
          <p:cNvPr id="338" name="Google Shape;338;p22"/>
          <p:cNvCxnSpPr/>
          <p:nvPr/>
        </p:nvCxnSpPr>
        <p:spPr>
          <a:xfrm>
            <a:off x="-5675" y="4716000"/>
            <a:ext cx="9155400" cy="0"/>
          </a:xfrm>
          <a:prstGeom prst="straightConnector1">
            <a:avLst/>
          </a:prstGeom>
          <a:noFill/>
          <a:ln w="9525" cap="flat" cmpd="sng">
            <a:solidFill>
              <a:schemeClr val="dk1"/>
            </a:solidFill>
            <a:prstDash val="solid"/>
            <a:round/>
            <a:headEnd type="none" w="med" len="med"/>
            <a:tailEnd type="none" w="med" len="med"/>
          </a:ln>
        </p:spPr>
      </p:cxnSp>
      <p:sp>
        <p:nvSpPr>
          <p:cNvPr id="339" name="Google Shape;339;p22"/>
          <p:cNvSpPr txBox="1">
            <a:spLocks noGrp="1"/>
          </p:cNvSpPr>
          <p:nvPr>
            <p:ph type="subTitle" idx="3"/>
          </p:nvPr>
        </p:nvSpPr>
        <p:spPr>
          <a:xfrm>
            <a:off x="139825" y="4716000"/>
            <a:ext cx="2502600" cy="434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800"/>
              <a:buFont typeface="DM Sans"/>
              <a:buNone/>
              <a:defRPr sz="800" b="1">
                <a:latin typeface="DM Sans"/>
                <a:ea typeface="DM Sans"/>
                <a:cs typeface="DM Sans"/>
                <a:sym typeface="DM Sans"/>
              </a:defRPr>
            </a:lvl1pPr>
            <a:lvl2pPr lvl="1">
              <a:spcBef>
                <a:spcPts val="0"/>
              </a:spcBef>
              <a:spcAft>
                <a:spcPts val="0"/>
              </a:spcAft>
              <a:buClr>
                <a:schemeClr val="dk1"/>
              </a:buClr>
              <a:buSzPts val="800"/>
              <a:buFont typeface="DM Sans"/>
              <a:buNone/>
              <a:defRPr sz="800" b="1">
                <a:latin typeface="DM Sans"/>
                <a:ea typeface="DM Sans"/>
                <a:cs typeface="DM Sans"/>
                <a:sym typeface="DM Sans"/>
              </a:defRPr>
            </a:lvl2pPr>
            <a:lvl3pPr lvl="2">
              <a:spcBef>
                <a:spcPts val="0"/>
              </a:spcBef>
              <a:spcAft>
                <a:spcPts val="0"/>
              </a:spcAft>
              <a:buClr>
                <a:schemeClr val="dk1"/>
              </a:buClr>
              <a:buSzPts val="800"/>
              <a:buFont typeface="DM Sans"/>
              <a:buNone/>
              <a:defRPr sz="800" b="1">
                <a:latin typeface="DM Sans"/>
                <a:ea typeface="DM Sans"/>
                <a:cs typeface="DM Sans"/>
                <a:sym typeface="DM Sans"/>
              </a:defRPr>
            </a:lvl3pPr>
            <a:lvl4pPr lvl="3">
              <a:spcBef>
                <a:spcPts val="0"/>
              </a:spcBef>
              <a:spcAft>
                <a:spcPts val="0"/>
              </a:spcAft>
              <a:buClr>
                <a:schemeClr val="dk1"/>
              </a:buClr>
              <a:buSzPts val="800"/>
              <a:buFont typeface="DM Sans"/>
              <a:buNone/>
              <a:defRPr sz="800" b="1">
                <a:latin typeface="DM Sans"/>
                <a:ea typeface="DM Sans"/>
                <a:cs typeface="DM Sans"/>
                <a:sym typeface="DM Sans"/>
              </a:defRPr>
            </a:lvl4pPr>
            <a:lvl5pPr lvl="4">
              <a:spcBef>
                <a:spcPts val="0"/>
              </a:spcBef>
              <a:spcAft>
                <a:spcPts val="0"/>
              </a:spcAft>
              <a:buClr>
                <a:schemeClr val="dk1"/>
              </a:buClr>
              <a:buSzPts val="800"/>
              <a:buFont typeface="DM Sans"/>
              <a:buNone/>
              <a:defRPr sz="800" b="1">
                <a:latin typeface="DM Sans"/>
                <a:ea typeface="DM Sans"/>
                <a:cs typeface="DM Sans"/>
                <a:sym typeface="DM Sans"/>
              </a:defRPr>
            </a:lvl5pPr>
            <a:lvl6pPr lvl="5">
              <a:spcBef>
                <a:spcPts val="0"/>
              </a:spcBef>
              <a:spcAft>
                <a:spcPts val="0"/>
              </a:spcAft>
              <a:buClr>
                <a:schemeClr val="dk1"/>
              </a:buClr>
              <a:buSzPts val="800"/>
              <a:buFont typeface="DM Sans"/>
              <a:buNone/>
              <a:defRPr sz="800" b="1">
                <a:latin typeface="DM Sans"/>
                <a:ea typeface="DM Sans"/>
                <a:cs typeface="DM Sans"/>
                <a:sym typeface="DM Sans"/>
              </a:defRPr>
            </a:lvl6pPr>
            <a:lvl7pPr lvl="6">
              <a:spcBef>
                <a:spcPts val="0"/>
              </a:spcBef>
              <a:spcAft>
                <a:spcPts val="0"/>
              </a:spcAft>
              <a:buClr>
                <a:schemeClr val="dk1"/>
              </a:buClr>
              <a:buSzPts val="800"/>
              <a:buFont typeface="DM Sans"/>
              <a:buNone/>
              <a:defRPr sz="800" b="1">
                <a:latin typeface="DM Sans"/>
                <a:ea typeface="DM Sans"/>
                <a:cs typeface="DM Sans"/>
                <a:sym typeface="DM Sans"/>
              </a:defRPr>
            </a:lvl7pPr>
            <a:lvl8pPr lvl="7">
              <a:spcBef>
                <a:spcPts val="0"/>
              </a:spcBef>
              <a:spcAft>
                <a:spcPts val="0"/>
              </a:spcAft>
              <a:buClr>
                <a:schemeClr val="dk1"/>
              </a:buClr>
              <a:buSzPts val="800"/>
              <a:buFont typeface="DM Sans"/>
              <a:buNone/>
              <a:defRPr sz="800" b="1">
                <a:latin typeface="DM Sans"/>
                <a:ea typeface="DM Sans"/>
                <a:cs typeface="DM Sans"/>
                <a:sym typeface="DM Sans"/>
              </a:defRPr>
            </a:lvl8pPr>
            <a:lvl9pPr lvl="8">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340" name="Google Shape;340;p22"/>
          <p:cNvSpPr txBox="1">
            <a:spLocks noGrp="1"/>
          </p:cNvSpPr>
          <p:nvPr>
            <p:ph type="subTitle" idx="4"/>
          </p:nvPr>
        </p:nvSpPr>
        <p:spPr>
          <a:xfrm>
            <a:off x="3320700" y="4716000"/>
            <a:ext cx="2502600" cy="434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800"/>
              <a:buFont typeface="DM Sans"/>
              <a:buNone/>
              <a:defRPr sz="800" b="1">
                <a:latin typeface="DM Sans"/>
                <a:ea typeface="DM Sans"/>
                <a:cs typeface="DM Sans"/>
                <a:sym typeface="DM Sans"/>
              </a:defRPr>
            </a:lvl1pPr>
            <a:lvl2pPr lvl="1" algn="ctr">
              <a:spcBef>
                <a:spcPts val="0"/>
              </a:spcBef>
              <a:spcAft>
                <a:spcPts val="0"/>
              </a:spcAft>
              <a:buClr>
                <a:schemeClr val="dk1"/>
              </a:buClr>
              <a:buSzPts val="800"/>
              <a:buFont typeface="DM Sans"/>
              <a:buNone/>
              <a:defRPr sz="800" b="1">
                <a:latin typeface="DM Sans"/>
                <a:ea typeface="DM Sans"/>
                <a:cs typeface="DM Sans"/>
                <a:sym typeface="DM Sans"/>
              </a:defRPr>
            </a:lvl2pPr>
            <a:lvl3pPr lvl="2" algn="ctr">
              <a:spcBef>
                <a:spcPts val="0"/>
              </a:spcBef>
              <a:spcAft>
                <a:spcPts val="0"/>
              </a:spcAft>
              <a:buClr>
                <a:schemeClr val="dk1"/>
              </a:buClr>
              <a:buSzPts val="800"/>
              <a:buFont typeface="DM Sans"/>
              <a:buNone/>
              <a:defRPr sz="800" b="1">
                <a:latin typeface="DM Sans"/>
                <a:ea typeface="DM Sans"/>
                <a:cs typeface="DM Sans"/>
                <a:sym typeface="DM Sans"/>
              </a:defRPr>
            </a:lvl3pPr>
            <a:lvl4pPr lvl="3" algn="ctr">
              <a:spcBef>
                <a:spcPts val="0"/>
              </a:spcBef>
              <a:spcAft>
                <a:spcPts val="0"/>
              </a:spcAft>
              <a:buClr>
                <a:schemeClr val="dk1"/>
              </a:buClr>
              <a:buSzPts val="800"/>
              <a:buFont typeface="DM Sans"/>
              <a:buNone/>
              <a:defRPr sz="800" b="1">
                <a:latin typeface="DM Sans"/>
                <a:ea typeface="DM Sans"/>
                <a:cs typeface="DM Sans"/>
                <a:sym typeface="DM Sans"/>
              </a:defRPr>
            </a:lvl4pPr>
            <a:lvl5pPr lvl="4" algn="ctr">
              <a:spcBef>
                <a:spcPts val="0"/>
              </a:spcBef>
              <a:spcAft>
                <a:spcPts val="0"/>
              </a:spcAft>
              <a:buClr>
                <a:schemeClr val="dk1"/>
              </a:buClr>
              <a:buSzPts val="800"/>
              <a:buFont typeface="DM Sans"/>
              <a:buNone/>
              <a:defRPr sz="800" b="1">
                <a:latin typeface="DM Sans"/>
                <a:ea typeface="DM Sans"/>
                <a:cs typeface="DM Sans"/>
                <a:sym typeface="DM Sans"/>
              </a:defRPr>
            </a:lvl5pPr>
            <a:lvl6pPr lvl="5" algn="ctr">
              <a:spcBef>
                <a:spcPts val="0"/>
              </a:spcBef>
              <a:spcAft>
                <a:spcPts val="0"/>
              </a:spcAft>
              <a:buClr>
                <a:schemeClr val="dk1"/>
              </a:buClr>
              <a:buSzPts val="800"/>
              <a:buFont typeface="DM Sans"/>
              <a:buNone/>
              <a:defRPr sz="800" b="1">
                <a:latin typeface="DM Sans"/>
                <a:ea typeface="DM Sans"/>
                <a:cs typeface="DM Sans"/>
                <a:sym typeface="DM Sans"/>
              </a:defRPr>
            </a:lvl6pPr>
            <a:lvl7pPr lvl="6" algn="ctr">
              <a:spcBef>
                <a:spcPts val="0"/>
              </a:spcBef>
              <a:spcAft>
                <a:spcPts val="0"/>
              </a:spcAft>
              <a:buClr>
                <a:schemeClr val="dk1"/>
              </a:buClr>
              <a:buSzPts val="800"/>
              <a:buFont typeface="DM Sans"/>
              <a:buNone/>
              <a:defRPr sz="800" b="1">
                <a:latin typeface="DM Sans"/>
                <a:ea typeface="DM Sans"/>
                <a:cs typeface="DM Sans"/>
                <a:sym typeface="DM Sans"/>
              </a:defRPr>
            </a:lvl7pPr>
            <a:lvl8pPr lvl="7" algn="ctr">
              <a:spcBef>
                <a:spcPts val="0"/>
              </a:spcBef>
              <a:spcAft>
                <a:spcPts val="0"/>
              </a:spcAft>
              <a:buClr>
                <a:schemeClr val="dk1"/>
              </a:buClr>
              <a:buSzPts val="800"/>
              <a:buFont typeface="DM Sans"/>
              <a:buNone/>
              <a:defRPr sz="800" b="1">
                <a:latin typeface="DM Sans"/>
                <a:ea typeface="DM Sans"/>
                <a:cs typeface="DM Sans"/>
                <a:sym typeface="DM Sans"/>
              </a:defRPr>
            </a:lvl8pPr>
            <a:lvl9pPr lvl="8" algn="ctr">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341" name="Google Shape;341;p22"/>
          <p:cNvSpPr txBox="1">
            <a:spLocks noGrp="1"/>
          </p:cNvSpPr>
          <p:nvPr>
            <p:ph type="subTitle" idx="5"/>
          </p:nvPr>
        </p:nvSpPr>
        <p:spPr>
          <a:xfrm>
            <a:off x="125700" y="125600"/>
            <a:ext cx="1593900" cy="39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800"/>
              <a:buFont typeface="DM Sans"/>
              <a:buNone/>
              <a:defRPr sz="800" b="1">
                <a:latin typeface="DM Sans"/>
                <a:ea typeface="DM Sans"/>
                <a:cs typeface="DM Sans"/>
                <a:sym typeface="DM Sans"/>
              </a:defRPr>
            </a:lvl1pPr>
            <a:lvl2pPr lvl="1">
              <a:spcBef>
                <a:spcPts val="0"/>
              </a:spcBef>
              <a:spcAft>
                <a:spcPts val="0"/>
              </a:spcAft>
              <a:buClr>
                <a:schemeClr val="dk1"/>
              </a:buClr>
              <a:buSzPts val="800"/>
              <a:buFont typeface="DM Sans"/>
              <a:buNone/>
              <a:defRPr sz="800" b="1">
                <a:latin typeface="DM Sans"/>
                <a:ea typeface="DM Sans"/>
                <a:cs typeface="DM Sans"/>
                <a:sym typeface="DM Sans"/>
              </a:defRPr>
            </a:lvl2pPr>
            <a:lvl3pPr lvl="2">
              <a:spcBef>
                <a:spcPts val="0"/>
              </a:spcBef>
              <a:spcAft>
                <a:spcPts val="0"/>
              </a:spcAft>
              <a:buClr>
                <a:schemeClr val="dk1"/>
              </a:buClr>
              <a:buSzPts val="800"/>
              <a:buFont typeface="DM Sans"/>
              <a:buNone/>
              <a:defRPr sz="800" b="1">
                <a:latin typeface="DM Sans"/>
                <a:ea typeface="DM Sans"/>
                <a:cs typeface="DM Sans"/>
                <a:sym typeface="DM Sans"/>
              </a:defRPr>
            </a:lvl3pPr>
            <a:lvl4pPr lvl="3">
              <a:spcBef>
                <a:spcPts val="0"/>
              </a:spcBef>
              <a:spcAft>
                <a:spcPts val="0"/>
              </a:spcAft>
              <a:buClr>
                <a:schemeClr val="dk1"/>
              </a:buClr>
              <a:buSzPts val="800"/>
              <a:buFont typeface="DM Sans"/>
              <a:buNone/>
              <a:defRPr sz="800" b="1">
                <a:latin typeface="DM Sans"/>
                <a:ea typeface="DM Sans"/>
                <a:cs typeface="DM Sans"/>
                <a:sym typeface="DM Sans"/>
              </a:defRPr>
            </a:lvl4pPr>
            <a:lvl5pPr lvl="4">
              <a:spcBef>
                <a:spcPts val="0"/>
              </a:spcBef>
              <a:spcAft>
                <a:spcPts val="0"/>
              </a:spcAft>
              <a:buClr>
                <a:schemeClr val="dk1"/>
              </a:buClr>
              <a:buSzPts val="800"/>
              <a:buFont typeface="DM Sans"/>
              <a:buNone/>
              <a:defRPr sz="800" b="1">
                <a:latin typeface="DM Sans"/>
                <a:ea typeface="DM Sans"/>
                <a:cs typeface="DM Sans"/>
                <a:sym typeface="DM Sans"/>
              </a:defRPr>
            </a:lvl5pPr>
            <a:lvl6pPr lvl="5">
              <a:spcBef>
                <a:spcPts val="0"/>
              </a:spcBef>
              <a:spcAft>
                <a:spcPts val="0"/>
              </a:spcAft>
              <a:buClr>
                <a:schemeClr val="dk1"/>
              </a:buClr>
              <a:buSzPts val="800"/>
              <a:buFont typeface="DM Sans"/>
              <a:buNone/>
              <a:defRPr sz="800" b="1">
                <a:latin typeface="DM Sans"/>
                <a:ea typeface="DM Sans"/>
                <a:cs typeface="DM Sans"/>
                <a:sym typeface="DM Sans"/>
              </a:defRPr>
            </a:lvl6pPr>
            <a:lvl7pPr lvl="6">
              <a:spcBef>
                <a:spcPts val="0"/>
              </a:spcBef>
              <a:spcAft>
                <a:spcPts val="0"/>
              </a:spcAft>
              <a:buClr>
                <a:schemeClr val="dk1"/>
              </a:buClr>
              <a:buSzPts val="800"/>
              <a:buFont typeface="DM Sans"/>
              <a:buNone/>
              <a:defRPr sz="800" b="1">
                <a:latin typeface="DM Sans"/>
                <a:ea typeface="DM Sans"/>
                <a:cs typeface="DM Sans"/>
                <a:sym typeface="DM Sans"/>
              </a:defRPr>
            </a:lvl7pPr>
            <a:lvl8pPr lvl="7">
              <a:spcBef>
                <a:spcPts val="0"/>
              </a:spcBef>
              <a:spcAft>
                <a:spcPts val="0"/>
              </a:spcAft>
              <a:buClr>
                <a:schemeClr val="dk1"/>
              </a:buClr>
              <a:buSzPts val="800"/>
              <a:buFont typeface="DM Sans"/>
              <a:buNone/>
              <a:defRPr sz="800" b="1">
                <a:latin typeface="DM Sans"/>
                <a:ea typeface="DM Sans"/>
                <a:cs typeface="DM Sans"/>
                <a:sym typeface="DM Sans"/>
              </a:defRPr>
            </a:lvl8pPr>
            <a:lvl9pPr lvl="8">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342" name="Google Shape;342;p2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buNone/>
              <a:defRPr sz="800" b="1">
                <a:latin typeface="DM Sans"/>
                <a:ea typeface="DM Sans"/>
                <a:cs typeface="DM Sans"/>
                <a:sym typeface="DM Sans"/>
              </a:defRPr>
            </a:lvl1pPr>
            <a:lvl2pPr lvl="1">
              <a:buNone/>
              <a:defRPr sz="800" b="1">
                <a:latin typeface="DM Sans"/>
                <a:ea typeface="DM Sans"/>
                <a:cs typeface="DM Sans"/>
                <a:sym typeface="DM Sans"/>
              </a:defRPr>
            </a:lvl2pPr>
            <a:lvl3pPr lvl="2">
              <a:buNone/>
              <a:defRPr sz="800" b="1">
                <a:latin typeface="DM Sans"/>
                <a:ea typeface="DM Sans"/>
                <a:cs typeface="DM Sans"/>
                <a:sym typeface="DM Sans"/>
              </a:defRPr>
            </a:lvl3pPr>
            <a:lvl4pPr lvl="3">
              <a:buNone/>
              <a:defRPr sz="800" b="1">
                <a:latin typeface="DM Sans"/>
                <a:ea typeface="DM Sans"/>
                <a:cs typeface="DM Sans"/>
                <a:sym typeface="DM Sans"/>
              </a:defRPr>
            </a:lvl4pPr>
            <a:lvl5pPr lvl="4">
              <a:buNone/>
              <a:defRPr sz="800" b="1">
                <a:latin typeface="DM Sans"/>
                <a:ea typeface="DM Sans"/>
                <a:cs typeface="DM Sans"/>
                <a:sym typeface="DM Sans"/>
              </a:defRPr>
            </a:lvl5pPr>
            <a:lvl6pPr lvl="5">
              <a:buNone/>
              <a:defRPr sz="800" b="1">
                <a:latin typeface="DM Sans"/>
                <a:ea typeface="DM Sans"/>
                <a:cs typeface="DM Sans"/>
                <a:sym typeface="DM Sans"/>
              </a:defRPr>
            </a:lvl6pPr>
            <a:lvl7pPr lvl="6">
              <a:buNone/>
              <a:defRPr sz="800" b="1">
                <a:latin typeface="DM Sans"/>
                <a:ea typeface="DM Sans"/>
                <a:cs typeface="DM Sans"/>
                <a:sym typeface="DM Sans"/>
              </a:defRPr>
            </a:lvl7pPr>
            <a:lvl8pPr lvl="7">
              <a:buNone/>
              <a:defRPr sz="800" b="1">
                <a:latin typeface="DM Sans"/>
                <a:ea typeface="DM Sans"/>
                <a:cs typeface="DM Sans"/>
                <a:sym typeface="DM Sans"/>
              </a:defRPr>
            </a:lvl8pPr>
            <a:lvl9pPr lvl="8">
              <a:buNone/>
              <a:defRPr sz="800" b="1">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bout">
  <p:cSld name="CUSTOM_3">
    <p:bg>
      <p:bgPr>
        <a:solidFill>
          <a:schemeClr val="dk2"/>
        </a:solidFill>
        <a:effectLst/>
      </p:bgPr>
    </p:bg>
    <p:spTree>
      <p:nvGrpSpPr>
        <p:cNvPr id="1" name="Shape 343"/>
        <p:cNvGrpSpPr/>
        <p:nvPr/>
      </p:nvGrpSpPr>
      <p:grpSpPr>
        <a:xfrm>
          <a:off x="0" y="0"/>
          <a:ext cx="0" cy="0"/>
          <a:chOff x="0" y="0"/>
          <a:chExt cx="0" cy="0"/>
        </a:xfrm>
      </p:grpSpPr>
      <p:sp>
        <p:nvSpPr>
          <p:cNvPr id="344" name="Google Shape;344;p23"/>
          <p:cNvSpPr txBox="1">
            <a:spLocks noGrp="1"/>
          </p:cNvSpPr>
          <p:nvPr>
            <p:ph type="title"/>
          </p:nvPr>
        </p:nvSpPr>
        <p:spPr>
          <a:xfrm>
            <a:off x="3439375" y="141600"/>
            <a:ext cx="5453400" cy="45744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4800"/>
              <a:buFont typeface="Anton"/>
              <a:buNone/>
              <a:defRPr/>
            </a:lvl1pPr>
            <a:lvl2pPr lvl="1">
              <a:spcBef>
                <a:spcPts val="0"/>
              </a:spcBef>
              <a:spcAft>
                <a:spcPts val="0"/>
              </a:spcAft>
              <a:buClr>
                <a:schemeClr val="dk1"/>
              </a:buClr>
              <a:buSzPts val="4800"/>
              <a:buNone/>
              <a:defRPr sz="4800"/>
            </a:lvl2pPr>
            <a:lvl3pPr lvl="2">
              <a:spcBef>
                <a:spcPts val="0"/>
              </a:spcBef>
              <a:spcAft>
                <a:spcPts val="0"/>
              </a:spcAft>
              <a:buClr>
                <a:schemeClr val="dk1"/>
              </a:buClr>
              <a:buSzPts val="4800"/>
              <a:buNone/>
              <a:defRPr sz="4800"/>
            </a:lvl3pPr>
            <a:lvl4pPr lvl="3">
              <a:spcBef>
                <a:spcPts val="0"/>
              </a:spcBef>
              <a:spcAft>
                <a:spcPts val="0"/>
              </a:spcAft>
              <a:buClr>
                <a:schemeClr val="dk1"/>
              </a:buClr>
              <a:buSzPts val="4800"/>
              <a:buNone/>
              <a:defRPr sz="4800"/>
            </a:lvl4pPr>
            <a:lvl5pPr lvl="4">
              <a:spcBef>
                <a:spcPts val="0"/>
              </a:spcBef>
              <a:spcAft>
                <a:spcPts val="0"/>
              </a:spcAft>
              <a:buClr>
                <a:schemeClr val="dk1"/>
              </a:buClr>
              <a:buSzPts val="4800"/>
              <a:buNone/>
              <a:defRPr sz="4800"/>
            </a:lvl5pPr>
            <a:lvl6pPr lvl="5">
              <a:spcBef>
                <a:spcPts val="0"/>
              </a:spcBef>
              <a:spcAft>
                <a:spcPts val="0"/>
              </a:spcAft>
              <a:buClr>
                <a:schemeClr val="dk1"/>
              </a:buClr>
              <a:buSzPts val="4800"/>
              <a:buNone/>
              <a:defRPr sz="4800"/>
            </a:lvl6pPr>
            <a:lvl7pPr lvl="6">
              <a:spcBef>
                <a:spcPts val="0"/>
              </a:spcBef>
              <a:spcAft>
                <a:spcPts val="0"/>
              </a:spcAft>
              <a:buClr>
                <a:schemeClr val="dk1"/>
              </a:buClr>
              <a:buSzPts val="4800"/>
              <a:buNone/>
              <a:defRPr sz="4800"/>
            </a:lvl7pPr>
            <a:lvl8pPr lvl="7">
              <a:spcBef>
                <a:spcPts val="0"/>
              </a:spcBef>
              <a:spcAft>
                <a:spcPts val="0"/>
              </a:spcAft>
              <a:buClr>
                <a:schemeClr val="dk1"/>
              </a:buClr>
              <a:buSzPts val="4800"/>
              <a:buNone/>
              <a:defRPr sz="4800"/>
            </a:lvl8pPr>
            <a:lvl9pPr lvl="8">
              <a:spcBef>
                <a:spcPts val="0"/>
              </a:spcBef>
              <a:spcAft>
                <a:spcPts val="0"/>
              </a:spcAft>
              <a:buClr>
                <a:schemeClr val="dk1"/>
              </a:buClr>
              <a:buSzPts val="4800"/>
              <a:buNone/>
              <a:defRPr sz="4800"/>
            </a:lvl9pPr>
          </a:lstStyle>
          <a:p>
            <a:endParaRPr/>
          </a:p>
        </p:txBody>
      </p:sp>
      <p:sp>
        <p:nvSpPr>
          <p:cNvPr id="345" name="Google Shape;345;p23"/>
          <p:cNvSpPr txBox="1">
            <a:spLocks noGrp="1"/>
          </p:cNvSpPr>
          <p:nvPr>
            <p:ph type="body" idx="1"/>
          </p:nvPr>
        </p:nvSpPr>
        <p:spPr>
          <a:xfrm>
            <a:off x="125825" y="659000"/>
            <a:ext cx="2516700" cy="12150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1"/>
              </a:buClr>
              <a:buSzPts val="800"/>
              <a:buFont typeface="DM Sans"/>
              <a:buChar char="●"/>
              <a:defRPr/>
            </a:lvl1pPr>
            <a:lvl2pPr marL="914400" lvl="1" indent="-279400">
              <a:spcBef>
                <a:spcPts val="0"/>
              </a:spcBef>
              <a:spcAft>
                <a:spcPts val="0"/>
              </a:spcAft>
              <a:buClr>
                <a:schemeClr val="dk1"/>
              </a:buClr>
              <a:buSzPts val="800"/>
              <a:buFont typeface="DM Sans"/>
              <a:buChar char="○"/>
              <a:defRPr/>
            </a:lvl2pPr>
            <a:lvl3pPr marL="1371600" lvl="2" indent="-279400">
              <a:spcBef>
                <a:spcPts val="0"/>
              </a:spcBef>
              <a:spcAft>
                <a:spcPts val="0"/>
              </a:spcAft>
              <a:buClr>
                <a:schemeClr val="dk1"/>
              </a:buClr>
              <a:buSzPts val="800"/>
              <a:buFont typeface="DM Sans"/>
              <a:buChar char="■"/>
              <a:defRPr/>
            </a:lvl3pPr>
            <a:lvl4pPr marL="1828800" lvl="3" indent="-279400">
              <a:spcBef>
                <a:spcPts val="0"/>
              </a:spcBef>
              <a:spcAft>
                <a:spcPts val="0"/>
              </a:spcAft>
              <a:buClr>
                <a:schemeClr val="dk1"/>
              </a:buClr>
              <a:buSzPts val="800"/>
              <a:buFont typeface="DM Sans"/>
              <a:buChar char="●"/>
              <a:defRPr/>
            </a:lvl4pPr>
            <a:lvl5pPr marL="2286000" lvl="4" indent="-279400">
              <a:spcBef>
                <a:spcPts val="0"/>
              </a:spcBef>
              <a:spcAft>
                <a:spcPts val="0"/>
              </a:spcAft>
              <a:buClr>
                <a:schemeClr val="dk1"/>
              </a:buClr>
              <a:buSzPts val="800"/>
              <a:buFont typeface="DM Sans"/>
              <a:buChar char="○"/>
              <a:defRPr/>
            </a:lvl5pPr>
            <a:lvl6pPr marL="2743200" lvl="5" indent="-279400">
              <a:spcBef>
                <a:spcPts val="0"/>
              </a:spcBef>
              <a:spcAft>
                <a:spcPts val="0"/>
              </a:spcAft>
              <a:buClr>
                <a:schemeClr val="dk1"/>
              </a:buClr>
              <a:buSzPts val="800"/>
              <a:buFont typeface="DM Sans"/>
              <a:buChar char="■"/>
              <a:defRPr/>
            </a:lvl6pPr>
            <a:lvl7pPr marL="3200400" lvl="6" indent="-279400">
              <a:spcBef>
                <a:spcPts val="0"/>
              </a:spcBef>
              <a:spcAft>
                <a:spcPts val="0"/>
              </a:spcAft>
              <a:buClr>
                <a:schemeClr val="dk1"/>
              </a:buClr>
              <a:buSzPts val="800"/>
              <a:buFont typeface="DM Sans"/>
              <a:buChar char="●"/>
              <a:defRPr/>
            </a:lvl7pPr>
            <a:lvl8pPr marL="3657600" lvl="7" indent="-279400">
              <a:spcBef>
                <a:spcPts val="0"/>
              </a:spcBef>
              <a:spcAft>
                <a:spcPts val="0"/>
              </a:spcAft>
              <a:buClr>
                <a:schemeClr val="dk1"/>
              </a:buClr>
              <a:buSzPts val="800"/>
              <a:buFont typeface="DM Sans"/>
              <a:buChar char="○"/>
              <a:defRPr/>
            </a:lvl8pPr>
            <a:lvl9pPr marL="4114800" lvl="8" indent="-279400">
              <a:spcBef>
                <a:spcPts val="0"/>
              </a:spcBef>
              <a:spcAft>
                <a:spcPts val="0"/>
              </a:spcAft>
              <a:buClr>
                <a:schemeClr val="dk1"/>
              </a:buClr>
              <a:buSzPts val="800"/>
              <a:buFont typeface="DM Sans"/>
              <a:buChar char="■"/>
              <a:defRPr/>
            </a:lvl9pPr>
          </a:lstStyle>
          <a:p>
            <a:endParaRPr/>
          </a:p>
        </p:txBody>
      </p:sp>
      <p:sp>
        <p:nvSpPr>
          <p:cNvPr id="346" name="Google Shape;346;p23"/>
          <p:cNvSpPr txBox="1">
            <a:spLocks noGrp="1"/>
          </p:cNvSpPr>
          <p:nvPr>
            <p:ph type="body" idx="2"/>
          </p:nvPr>
        </p:nvSpPr>
        <p:spPr>
          <a:xfrm>
            <a:off x="125825" y="1377775"/>
            <a:ext cx="2516700" cy="12150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1"/>
              </a:buClr>
              <a:buSzPts val="800"/>
              <a:buFont typeface="DM Sans"/>
              <a:buChar char="●"/>
              <a:defRPr/>
            </a:lvl1pPr>
            <a:lvl2pPr marL="914400" lvl="1" indent="-279400">
              <a:spcBef>
                <a:spcPts val="0"/>
              </a:spcBef>
              <a:spcAft>
                <a:spcPts val="0"/>
              </a:spcAft>
              <a:buClr>
                <a:schemeClr val="dk1"/>
              </a:buClr>
              <a:buSzPts val="800"/>
              <a:buFont typeface="DM Sans"/>
              <a:buChar char="○"/>
              <a:defRPr/>
            </a:lvl2pPr>
            <a:lvl3pPr marL="1371600" lvl="2" indent="-279400">
              <a:spcBef>
                <a:spcPts val="0"/>
              </a:spcBef>
              <a:spcAft>
                <a:spcPts val="0"/>
              </a:spcAft>
              <a:buClr>
                <a:schemeClr val="dk1"/>
              </a:buClr>
              <a:buSzPts val="800"/>
              <a:buFont typeface="DM Sans"/>
              <a:buChar char="■"/>
              <a:defRPr/>
            </a:lvl3pPr>
            <a:lvl4pPr marL="1828800" lvl="3" indent="-279400">
              <a:spcBef>
                <a:spcPts val="0"/>
              </a:spcBef>
              <a:spcAft>
                <a:spcPts val="0"/>
              </a:spcAft>
              <a:buClr>
                <a:schemeClr val="dk1"/>
              </a:buClr>
              <a:buSzPts val="800"/>
              <a:buFont typeface="DM Sans"/>
              <a:buChar char="●"/>
              <a:defRPr/>
            </a:lvl4pPr>
            <a:lvl5pPr marL="2286000" lvl="4" indent="-279400">
              <a:spcBef>
                <a:spcPts val="0"/>
              </a:spcBef>
              <a:spcAft>
                <a:spcPts val="0"/>
              </a:spcAft>
              <a:buClr>
                <a:schemeClr val="dk1"/>
              </a:buClr>
              <a:buSzPts val="800"/>
              <a:buFont typeface="DM Sans"/>
              <a:buChar char="○"/>
              <a:defRPr/>
            </a:lvl5pPr>
            <a:lvl6pPr marL="2743200" lvl="5" indent="-279400">
              <a:spcBef>
                <a:spcPts val="0"/>
              </a:spcBef>
              <a:spcAft>
                <a:spcPts val="0"/>
              </a:spcAft>
              <a:buClr>
                <a:schemeClr val="dk1"/>
              </a:buClr>
              <a:buSzPts val="800"/>
              <a:buFont typeface="DM Sans"/>
              <a:buChar char="■"/>
              <a:defRPr/>
            </a:lvl6pPr>
            <a:lvl7pPr marL="3200400" lvl="6" indent="-279400">
              <a:spcBef>
                <a:spcPts val="0"/>
              </a:spcBef>
              <a:spcAft>
                <a:spcPts val="0"/>
              </a:spcAft>
              <a:buClr>
                <a:schemeClr val="dk1"/>
              </a:buClr>
              <a:buSzPts val="800"/>
              <a:buFont typeface="DM Sans"/>
              <a:buChar char="●"/>
              <a:defRPr/>
            </a:lvl7pPr>
            <a:lvl8pPr marL="3657600" lvl="7" indent="-279400">
              <a:spcBef>
                <a:spcPts val="0"/>
              </a:spcBef>
              <a:spcAft>
                <a:spcPts val="0"/>
              </a:spcAft>
              <a:buClr>
                <a:schemeClr val="dk1"/>
              </a:buClr>
              <a:buSzPts val="800"/>
              <a:buFont typeface="DM Sans"/>
              <a:buChar char="○"/>
              <a:defRPr/>
            </a:lvl8pPr>
            <a:lvl9pPr marL="4114800" lvl="8" indent="-279400">
              <a:spcBef>
                <a:spcPts val="0"/>
              </a:spcBef>
              <a:spcAft>
                <a:spcPts val="0"/>
              </a:spcAft>
              <a:buClr>
                <a:schemeClr val="dk1"/>
              </a:buClr>
              <a:buSzPts val="800"/>
              <a:buFont typeface="DM Sans"/>
              <a:buChar char="■"/>
              <a:defRPr/>
            </a:lvl9pPr>
          </a:lstStyle>
          <a:p>
            <a:endParaRPr/>
          </a:p>
        </p:txBody>
      </p:sp>
      <p:cxnSp>
        <p:nvCxnSpPr>
          <p:cNvPr id="347" name="Google Shape;347;p23"/>
          <p:cNvCxnSpPr/>
          <p:nvPr/>
        </p:nvCxnSpPr>
        <p:spPr>
          <a:xfrm>
            <a:off x="-5675" y="4716000"/>
            <a:ext cx="9155400" cy="0"/>
          </a:xfrm>
          <a:prstGeom prst="straightConnector1">
            <a:avLst/>
          </a:prstGeom>
          <a:noFill/>
          <a:ln w="9525" cap="flat" cmpd="sng">
            <a:solidFill>
              <a:schemeClr val="dk1"/>
            </a:solidFill>
            <a:prstDash val="solid"/>
            <a:round/>
            <a:headEnd type="none" w="med" len="med"/>
            <a:tailEnd type="none" w="med" len="med"/>
          </a:ln>
        </p:spPr>
      </p:cxnSp>
      <p:sp>
        <p:nvSpPr>
          <p:cNvPr id="348" name="Google Shape;348;p23"/>
          <p:cNvSpPr txBox="1">
            <a:spLocks noGrp="1"/>
          </p:cNvSpPr>
          <p:nvPr>
            <p:ph type="subTitle" idx="3"/>
          </p:nvPr>
        </p:nvSpPr>
        <p:spPr>
          <a:xfrm>
            <a:off x="125700" y="4716000"/>
            <a:ext cx="2516700" cy="434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800"/>
              <a:buFont typeface="DM Sans"/>
              <a:buNone/>
              <a:defRPr sz="800" b="1">
                <a:latin typeface="DM Sans"/>
                <a:ea typeface="DM Sans"/>
                <a:cs typeface="DM Sans"/>
                <a:sym typeface="DM Sans"/>
              </a:defRPr>
            </a:lvl1pPr>
            <a:lvl2pPr lvl="1">
              <a:spcBef>
                <a:spcPts val="0"/>
              </a:spcBef>
              <a:spcAft>
                <a:spcPts val="0"/>
              </a:spcAft>
              <a:buClr>
                <a:schemeClr val="dk1"/>
              </a:buClr>
              <a:buSzPts val="800"/>
              <a:buFont typeface="DM Sans"/>
              <a:buNone/>
              <a:defRPr sz="800" b="1">
                <a:latin typeface="DM Sans"/>
                <a:ea typeface="DM Sans"/>
                <a:cs typeface="DM Sans"/>
                <a:sym typeface="DM Sans"/>
              </a:defRPr>
            </a:lvl2pPr>
            <a:lvl3pPr lvl="2">
              <a:spcBef>
                <a:spcPts val="0"/>
              </a:spcBef>
              <a:spcAft>
                <a:spcPts val="0"/>
              </a:spcAft>
              <a:buClr>
                <a:schemeClr val="dk1"/>
              </a:buClr>
              <a:buSzPts val="800"/>
              <a:buFont typeface="DM Sans"/>
              <a:buNone/>
              <a:defRPr sz="800" b="1">
                <a:latin typeface="DM Sans"/>
                <a:ea typeface="DM Sans"/>
                <a:cs typeface="DM Sans"/>
                <a:sym typeface="DM Sans"/>
              </a:defRPr>
            </a:lvl3pPr>
            <a:lvl4pPr lvl="3">
              <a:spcBef>
                <a:spcPts val="0"/>
              </a:spcBef>
              <a:spcAft>
                <a:spcPts val="0"/>
              </a:spcAft>
              <a:buClr>
                <a:schemeClr val="dk1"/>
              </a:buClr>
              <a:buSzPts val="800"/>
              <a:buFont typeface="DM Sans"/>
              <a:buNone/>
              <a:defRPr sz="800" b="1">
                <a:latin typeface="DM Sans"/>
                <a:ea typeface="DM Sans"/>
                <a:cs typeface="DM Sans"/>
                <a:sym typeface="DM Sans"/>
              </a:defRPr>
            </a:lvl4pPr>
            <a:lvl5pPr lvl="4">
              <a:spcBef>
                <a:spcPts val="0"/>
              </a:spcBef>
              <a:spcAft>
                <a:spcPts val="0"/>
              </a:spcAft>
              <a:buClr>
                <a:schemeClr val="dk1"/>
              </a:buClr>
              <a:buSzPts val="800"/>
              <a:buFont typeface="DM Sans"/>
              <a:buNone/>
              <a:defRPr sz="800" b="1">
                <a:latin typeface="DM Sans"/>
                <a:ea typeface="DM Sans"/>
                <a:cs typeface="DM Sans"/>
                <a:sym typeface="DM Sans"/>
              </a:defRPr>
            </a:lvl5pPr>
            <a:lvl6pPr lvl="5">
              <a:spcBef>
                <a:spcPts val="0"/>
              </a:spcBef>
              <a:spcAft>
                <a:spcPts val="0"/>
              </a:spcAft>
              <a:buClr>
                <a:schemeClr val="dk1"/>
              </a:buClr>
              <a:buSzPts val="800"/>
              <a:buFont typeface="DM Sans"/>
              <a:buNone/>
              <a:defRPr sz="800" b="1">
                <a:latin typeface="DM Sans"/>
                <a:ea typeface="DM Sans"/>
                <a:cs typeface="DM Sans"/>
                <a:sym typeface="DM Sans"/>
              </a:defRPr>
            </a:lvl6pPr>
            <a:lvl7pPr lvl="6">
              <a:spcBef>
                <a:spcPts val="0"/>
              </a:spcBef>
              <a:spcAft>
                <a:spcPts val="0"/>
              </a:spcAft>
              <a:buClr>
                <a:schemeClr val="dk1"/>
              </a:buClr>
              <a:buSzPts val="800"/>
              <a:buFont typeface="DM Sans"/>
              <a:buNone/>
              <a:defRPr sz="800" b="1">
                <a:latin typeface="DM Sans"/>
                <a:ea typeface="DM Sans"/>
                <a:cs typeface="DM Sans"/>
                <a:sym typeface="DM Sans"/>
              </a:defRPr>
            </a:lvl7pPr>
            <a:lvl8pPr lvl="7">
              <a:spcBef>
                <a:spcPts val="0"/>
              </a:spcBef>
              <a:spcAft>
                <a:spcPts val="0"/>
              </a:spcAft>
              <a:buClr>
                <a:schemeClr val="dk1"/>
              </a:buClr>
              <a:buSzPts val="800"/>
              <a:buFont typeface="DM Sans"/>
              <a:buNone/>
              <a:defRPr sz="800" b="1">
                <a:latin typeface="DM Sans"/>
                <a:ea typeface="DM Sans"/>
                <a:cs typeface="DM Sans"/>
                <a:sym typeface="DM Sans"/>
              </a:defRPr>
            </a:lvl8pPr>
            <a:lvl9pPr lvl="8">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349" name="Google Shape;349;p23"/>
          <p:cNvSpPr txBox="1">
            <a:spLocks noGrp="1"/>
          </p:cNvSpPr>
          <p:nvPr>
            <p:ph type="subTitle" idx="4"/>
          </p:nvPr>
        </p:nvSpPr>
        <p:spPr>
          <a:xfrm>
            <a:off x="3320700" y="4716000"/>
            <a:ext cx="2502600" cy="434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800"/>
              <a:buFont typeface="DM Sans"/>
              <a:buNone/>
              <a:defRPr sz="800" b="1">
                <a:latin typeface="DM Sans"/>
                <a:ea typeface="DM Sans"/>
                <a:cs typeface="DM Sans"/>
                <a:sym typeface="DM Sans"/>
              </a:defRPr>
            </a:lvl1pPr>
            <a:lvl2pPr lvl="1" algn="ctr">
              <a:spcBef>
                <a:spcPts val="0"/>
              </a:spcBef>
              <a:spcAft>
                <a:spcPts val="0"/>
              </a:spcAft>
              <a:buClr>
                <a:schemeClr val="dk1"/>
              </a:buClr>
              <a:buSzPts val="800"/>
              <a:buFont typeface="DM Sans"/>
              <a:buNone/>
              <a:defRPr sz="800" b="1">
                <a:latin typeface="DM Sans"/>
                <a:ea typeface="DM Sans"/>
                <a:cs typeface="DM Sans"/>
                <a:sym typeface="DM Sans"/>
              </a:defRPr>
            </a:lvl2pPr>
            <a:lvl3pPr lvl="2" algn="ctr">
              <a:spcBef>
                <a:spcPts val="0"/>
              </a:spcBef>
              <a:spcAft>
                <a:spcPts val="0"/>
              </a:spcAft>
              <a:buClr>
                <a:schemeClr val="dk1"/>
              </a:buClr>
              <a:buSzPts val="800"/>
              <a:buFont typeface="DM Sans"/>
              <a:buNone/>
              <a:defRPr sz="800" b="1">
                <a:latin typeface="DM Sans"/>
                <a:ea typeface="DM Sans"/>
                <a:cs typeface="DM Sans"/>
                <a:sym typeface="DM Sans"/>
              </a:defRPr>
            </a:lvl3pPr>
            <a:lvl4pPr lvl="3" algn="ctr">
              <a:spcBef>
                <a:spcPts val="0"/>
              </a:spcBef>
              <a:spcAft>
                <a:spcPts val="0"/>
              </a:spcAft>
              <a:buClr>
                <a:schemeClr val="dk1"/>
              </a:buClr>
              <a:buSzPts val="800"/>
              <a:buFont typeface="DM Sans"/>
              <a:buNone/>
              <a:defRPr sz="800" b="1">
                <a:latin typeface="DM Sans"/>
                <a:ea typeface="DM Sans"/>
                <a:cs typeface="DM Sans"/>
                <a:sym typeface="DM Sans"/>
              </a:defRPr>
            </a:lvl4pPr>
            <a:lvl5pPr lvl="4" algn="ctr">
              <a:spcBef>
                <a:spcPts val="0"/>
              </a:spcBef>
              <a:spcAft>
                <a:spcPts val="0"/>
              </a:spcAft>
              <a:buClr>
                <a:schemeClr val="dk1"/>
              </a:buClr>
              <a:buSzPts val="800"/>
              <a:buFont typeface="DM Sans"/>
              <a:buNone/>
              <a:defRPr sz="800" b="1">
                <a:latin typeface="DM Sans"/>
                <a:ea typeface="DM Sans"/>
                <a:cs typeface="DM Sans"/>
                <a:sym typeface="DM Sans"/>
              </a:defRPr>
            </a:lvl5pPr>
            <a:lvl6pPr lvl="5" algn="ctr">
              <a:spcBef>
                <a:spcPts val="0"/>
              </a:spcBef>
              <a:spcAft>
                <a:spcPts val="0"/>
              </a:spcAft>
              <a:buClr>
                <a:schemeClr val="dk1"/>
              </a:buClr>
              <a:buSzPts val="800"/>
              <a:buFont typeface="DM Sans"/>
              <a:buNone/>
              <a:defRPr sz="800" b="1">
                <a:latin typeface="DM Sans"/>
                <a:ea typeface="DM Sans"/>
                <a:cs typeface="DM Sans"/>
                <a:sym typeface="DM Sans"/>
              </a:defRPr>
            </a:lvl6pPr>
            <a:lvl7pPr lvl="6" algn="ctr">
              <a:spcBef>
                <a:spcPts val="0"/>
              </a:spcBef>
              <a:spcAft>
                <a:spcPts val="0"/>
              </a:spcAft>
              <a:buClr>
                <a:schemeClr val="dk1"/>
              </a:buClr>
              <a:buSzPts val="800"/>
              <a:buFont typeface="DM Sans"/>
              <a:buNone/>
              <a:defRPr sz="800" b="1">
                <a:latin typeface="DM Sans"/>
                <a:ea typeface="DM Sans"/>
                <a:cs typeface="DM Sans"/>
                <a:sym typeface="DM Sans"/>
              </a:defRPr>
            </a:lvl7pPr>
            <a:lvl8pPr lvl="7" algn="ctr">
              <a:spcBef>
                <a:spcPts val="0"/>
              </a:spcBef>
              <a:spcAft>
                <a:spcPts val="0"/>
              </a:spcAft>
              <a:buClr>
                <a:schemeClr val="dk1"/>
              </a:buClr>
              <a:buSzPts val="800"/>
              <a:buFont typeface="DM Sans"/>
              <a:buNone/>
              <a:defRPr sz="800" b="1">
                <a:latin typeface="DM Sans"/>
                <a:ea typeface="DM Sans"/>
                <a:cs typeface="DM Sans"/>
                <a:sym typeface="DM Sans"/>
              </a:defRPr>
            </a:lvl8pPr>
            <a:lvl9pPr lvl="8" algn="ctr">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350" name="Google Shape;350;p23"/>
          <p:cNvSpPr txBox="1">
            <a:spLocks noGrp="1"/>
          </p:cNvSpPr>
          <p:nvPr>
            <p:ph type="subTitle" idx="5"/>
          </p:nvPr>
        </p:nvSpPr>
        <p:spPr>
          <a:xfrm>
            <a:off x="125700" y="125600"/>
            <a:ext cx="1593900" cy="39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800"/>
              <a:buFont typeface="DM Sans"/>
              <a:buNone/>
              <a:defRPr sz="800" b="1">
                <a:latin typeface="DM Sans"/>
                <a:ea typeface="DM Sans"/>
                <a:cs typeface="DM Sans"/>
                <a:sym typeface="DM Sans"/>
              </a:defRPr>
            </a:lvl1pPr>
            <a:lvl2pPr lvl="1">
              <a:spcBef>
                <a:spcPts val="0"/>
              </a:spcBef>
              <a:spcAft>
                <a:spcPts val="0"/>
              </a:spcAft>
              <a:buClr>
                <a:schemeClr val="dk1"/>
              </a:buClr>
              <a:buSzPts val="800"/>
              <a:buFont typeface="DM Sans"/>
              <a:buNone/>
              <a:defRPr sz="800" b="1">
                <a:latin typeface="DM Sans"/>
                <a:ea typeface="DM Sans"/>
                <a:cs typeface="DM Sans"/>
                <a:sym typeface="DM Sans"/>
              </a:defRPr>
            </a:lvl2pPr>
            <a:lvl3pPr lvl="2">
              <a:spcBef>
                <a:spcPts val="0"/>
              </a:spcBef>
              <a:spcAft>
                <a:spcPts val="0"/>
              </a:spcAft>
              <a:buClr>
                <a:schemeClr val="dk1"/>
              </a:buClr>
              <a:buSzPts val="800"/>
              <a:buFont typeface="DM Sans"/>
              <a:buNone/>
              <a:defRPr sz="800" b="1">
                <a:latin typeface="DM Sans"/>
                <a:ea typeface="DM Sans"/>
                <a:cs typeface="DM Sans"/>
                <a:sym typeface="DM Sans"/>
              </a:defRPr>
            </a:lvl3pPr>
            <a:lvl4pPr lvl="3">
              <a:spcBef>
                <a:spcPts val="0"/>
              </a:spcBef>
              <a:spcAft>
                <a:spcPts val="0"/>
              </a:spcAft>
              <a:buClr>
                <a:schemeClr val="dk1"/>
              </a:buClr>
              <a:buSzPts val="800"/>
              <a:buFont typeface="DM Sans"/>
              <a:buNone/>
              <a:defRPr sz="800" b="1">
                <a:latin typeface="DM Sans"/>
                <a:ea typeface="DM Sans"/>
                <a:cs typeface="DM Sans"/>
                <a:sym typeface="DM Sans"/>
              </a:defRPr>
            </a:lvl4pPr>
            <a:lvl5pPr lvl="4">
              <a:spcBef>
                <a:spcPts val="0"/>
              </a:spcBef>
              <a:spcAft>
                <a:spcPts val="0"/>
              </a:spcAft>
              <a:buClr>
                <a:schemeClr val="dk1"/>
              </a:buClr>
              <a:buSzPts val="800"/>
              <a:buFont typeface="DM Sans"/>
              <a:buNone/>
              <a:defRPr sz="800" b="1">
                <a:latin typeface="DM Sans"/>
                <a:ea typeface="DM Sans"/>
                <a:cs typeface="DM Sans"/>
                <a:sym typeface="DM Sans"/>
              </a:defRPr>
            </a:lvl5pPr>
            <a:lvl6pPr lvl="5">
              <a:spcBef>
                <a:spcPts val="0"/>
              </a:spcBef>
              <a:spcAft>
                <a:spcPts val="0"/>
              </a:spcAft>
              <a:buClr>
                <a:schemeClr val="dk1"/>
              </a:buClr>
              <a:buSzPts val="800"/>
              <a:buFont typeface="DM Sans"/>
              <a:buNone/>
              <a:defRPr sz="800" b="1">
                <a:latin typeface="DM Sans"/>
                <a:ea typeface="DM Sans"/>
                <a:cs typeface="DM Sans"/>
                <a:sym typeface="DM Sans"/>
              </a:defRPr>
            </a:lvl6pPr>
            <a:lvl7pPr lvl="6">
              <a:spcBef>
                <a:spcPts val="0"/>
              </a:spcBef>
              <a:spcAft>
                <a:spcPts val="0"/>
              </a:spcAft>
              <a:buClr>
                <a:schemeClr val="dk1"/>
              </a:buClr>
              <a:buSzPts val="800"/>
              <a:buFont typeface="DM Sans"/>
              <a:buNone/>
              <a:defRPr sz="800" b="1">
                <a:latin typeface="DM Sans"/>
                <a:ea typeface="DM Sans"/>
                <a:cs typeface="DM Sans"/>
                <a:sym typeface="DM Sans"/>
              </a:defRPr>
            </a:lvl7pPr>
            <a:lvl8pPr lvl="7">
              <a:spcBef>
                <a:spcPts val="0"/>
              </a:spcBef>
              <a:spcAft>
                <a:spcPts val="0"/>
              </a:spcAft>
              <a:buClr>
                <a:schemeClr val="dk1"/>
              </a:buClr>
              <a:buSzPts val="800"/>
              <a:buFont typeface="DM Sans"/>
              <a:buNone/>
              <a:defRPr sz="800" b="1">
                <a:latin typeface="DM Sans"/>
                <a:ea typeface="DM Sans"/>
                <a:cs typeface="DM Sans"/>
                <a:sym typeface="DM Sans"/>
              </a:defRPr>
            </a:lvl8pPr>
            <a:lvl9pPr lvl="8">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351" name="Google Shape;351;p2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buNone/>
              <a:defRPr sz="800" b="1">
                <a:latin typeface="DM Sans"/>
                <a:ea typeface="DM Sans"/>
                <a:cs typeface="DM Sans"/>
                <a:sym typeface="DM Sans"/>
              </a:defRPr>
            </a:lvl1pPr>
            <a:lvl2pPr lvl="1">
              <a:buNone/>
              <a:defRPr sz="800" b="1">
                <a:latin typeface="DM Sans"/>
                <a:ea typeface="DM Sans"/>
                <a:cs typeface="DM Sans"/>
                <a:sym typeface="DM Sans"/>
              </a:defRPr>
            </a:lvl2pPr>
            <a:lvl3pPr lvl="2">
              <a:buNone/>
              <a:defRPr sz="800" b="1">
                <a:latin typeface="DM Sans"/>
                <a:ea typeface="DM Sans"/>
                <a:cs typeface="DM Sans"/>
                <a:sym typeface="DM Sans"/>
              </a:defRPr>
            </a:lvl3pPr>
            <a:lvl4pPr lvl="3">
              <a:buNone/>
              <a:defRPr sz="800" b="1">
                <a:latin typeface="DM Sans"/>
                <a:ea typeface="DM Sans"/>
                <a:cs typeface="DM Sans"/>
                <a:sym typeface="DM Sans"/>
              </a:defRPr>
            </a:lvl4pPr>
            <a:lvl5pPr lvl="4">
              <a:buNone/>
              <a:defRPr sz="800" b="1">
                <a:latin typeface="DM Sans"/>
                <a:ea typeface="DM Sans"/>
                <a:cs typeface="DM Sans"/>
                <a:sym typeface="DM Sans"/>
              </a:defRPr>
            </a:lvl5pPr>
            <a:lvl6pPr lvl="5">
              <a:buNone/>
              <a:defRPr sz="800" b="1">
                <a:latin typeface="DM Sans"/>
                <a:ea typeface="DM Sans"/>
                <a:cs typeface="DM Sans"/>
                <a:sym typeface="DM Sans"/>
              </a:defRPr>
            </a:lvl6pPr>
            <a:lvl7pPr lvl="6">
              <a:buNone/>
              <a:defRPr sz="800" b="1">
                <a:latin typeface="DM Sans"/>
                <a:ea typeface="DM Sans"/>
                <a:cs typeface="DM Sans"/>
                <a:sym typeface="DM Sans"/>
              </a:defRPr>
            </a:lvl7pPr>
            <a:lvl8pPr lvl="7">
              <a:buNone/>
              <a:defRPr sz="800" b="1">
                <a:latin typeface="DM Sans"/>
                <a:ea typeface="DM Sans"/>
                <a:cs typeface="DM Sans"/>
                <a:sym typeface="DM Sans"/>
              </a:defRPr>
            </a:lvl8pPr>
            <a:lvl9pPr lvl="8">
              <a:buNone/>
              <a:defRPr sz="800" b="1">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olution Goals">
  <p:cSld name="CUSTOM_4">
    <p:bg>
      <p:bgPr>
        <a:solidFill>
          <a:schemeClr val="lt2"/>
        </a:solidFill>
        <a:effectLst/>
      </p:bgPr>
    </p:bg>
    <p:spTree>
      <p:nvGrpSpPr>
        <p:cNvPr id="1" name="Shape 352"/>
        <p:cNvGrpSpPr/>
        <p:nvPr/>
      </p:nvGrpSpPr>
      <p:grpSpPr>
        <a:xfrm>
          <a:off x="0" y="0"/>
          <a:ext cx="0" cy="0"/>
          <a:chOff x="0" y="0"/>
          <a:chExt cx="0" cy="0"/>
        </a:xfrm>
      </p:grpSpPr>
      <p:sp>
        <p:nvSpPr>
          <p:cNvPr id="353" name="Google Shape;353;p24"/>
          <p:cNvSpPr>
            <a:spLocks noGrp="1"/>
          </p:cNvSpPr>
          <p:nvPr>
            <p:ph type="pic" idx="2"/>
          </p:nvPr>
        </p:nvSpPr>
        <p:spPr>
          <a:xfrm>
            <a:off x="125700" y="921925"/>
            <a:ext cx="8892300" cy="2633700"/>
          </a:xfrm>
          <a:prstGeom prst="rect">
            <a:avLst/>
          </a:prstGeom>
          <a:noFill/>
          <a:ln w="38100" cap="flat" cmpd="sng">
            <a:solidFill>
              <a:schemeClr val="lt1"/>
            </a:solidFill>
            <a:prstDash val="solid"/>
            <a:round/>
            <a:headEnd type="none" w="sm" len="sm"/>
            <a:tailEnd type="none" w="sm" len="sm"/>
          </a:ln>
        </p:spPr>
      </p:sp>
      <p:sp>
        <p:nvSpPr>
          <p:cNvPr id="354" name="Google Shape;354;p24"/>
          <p:cNvSpPr txBox="1">
            <a:spLocks noGrp="1"/>
          </p:cNvSpPr>
          <p:nvPr>
            <p:ph type="body" idx="1"/>
          </p:nvPr>
        </p:nvSpPr>
        <p:spPr>
          <a:xfrm>
            <a:off x="2642375" y="3632600"/>
            <a:ext cx="3859200" cy="10833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lt1"/>
              </a:buClr>
              <a:buSzPts val="800"/>
              <a:buFont typeface="DM Sans"/>
              <a:buChar char="●"/>
              <a:defRPr>
                <a:solidFill>
                  <a:schemeClr val="lt1"/>
                </a:solidFill>
              </a:defRPr>
            </a:lvl1pPr>
            <a:lvl2pPr marL="914400" lvl="1" indent="-279400">
              <a:spcBef>
                <a:spcPts val="0"/>
              </a:spcBef>
              <a:spcAft>
                <a:spcPts val="0"/>
              </a:spcAft>
              <a:buClr>
                <a:schemeClr val="lt1"/>
              </a:buClr>
              <a:buSzPts val="800"/>
              <a:buFont typeface="DM Sans"/>
              <a:buChar char="○"/>
              <a:defRPr>
                <a:solidFill>
                  <a:schemeClr val="lt1"/>
                </a:solidFill>
              </a:defRPr>
            </a:lvl2pPr>
            <a:lvl3pPr marL="1371600" lvl="2" indent="-279400">
              <a:spcBef>
                <a:spcPts val="0"/>
              </a:spcBef>
              <a:spcAft>
                <a:spcPts val="0"/>
              </a:spcAft>
              <a:buClr>
                <a:schemeClr val="lt1"/>
              </a:buClr>
              <a:buSzPts val="800"/>
              <a:buFont typeface="DM Sans"/>
              <a:buChar char="■"/>
              <a:defRPr>
                <a:solidFill>
                  <a:schemeClr val="lt1"/>
                </a:solidFill>
              </a:defRPr>
            </a:lvl3pPr>
            <a:lvl4pPr marL="1828800" lvl="3" indent="-279400">
              <a:spcBef>
                <a:spcPts val="0"/>
              </a:spcBef>
              <a:spcAft>
                <a:spcPts val="0"/>
              </a:spcAft>
              <a:buClr>
                <a:schemeClr val="lt1"/>
              </a:buClr>
              <a:buSzPts val="800"/>
              <a:buFont typeface="DM Sans"/>
              <a:buChar char="●"/>
              <a:defRPr>
                <a:solidFill>
                  <a:schemeClr val="lt1"/>
                </a:solidFill>
              </a:defRPr>
            </a:lvl4pPr>
            <a:lvl5pPr marL="2286000" lvl="4" indent="-279400">
              <a:spcBef>
                <a:spcPts val="0"/>
              </a:spcBef>
              <a:spcAft>
                <a:spcPts val="0"/>
              </a:spcAft>
              <a:buClr>
                <a:schemeClr val="lt1"/>
              </a:buClr>
              <a:buSzPts val="800"/>
              <a:buFont typeface="DM Sans"/>
              <a:buChar char="○"/>
              <a:defRPr>
                <a:solidFill>
                  <a:schemeClr val="lt1"/>
                </a:solidFill>
              </a:defRPr>
            </a:lvl5pPr>
            <a:lvl6pPr marL="2743200" lvl="5" indent="-279400">
              <a:spcBef>
                <a:spcPts val="0"/>
              </a:spcBef>
              <a:spcAft>
                <a:spcPts val="0"/>
              </a:spcAft>
              <a:buClr>
                <a:schemeClr val="lt1"/>
              </a:buClr>
              <a:buSzPts val="800"/>
              <a:buFont typeface="DM Sans"/>
              <a:buChar char="■"/>
              <a:defRPr>
                <a:solidFill>
                  <a:schemeClr val="lt1"/>
                </a:solidFill>
              </a:defRPr>
            </a:lvl6pPr>
            <a:lvl7pPr marL="3200400" lvl="6" indent="-279400">
              <a:spcBef>
                <a:spcPts val="0"/>
              </a:spcBef>
              <a:spcAft>
                <a:spcPts val="0"/>
              </a:spcAft>
              <a:buClr>
                <a:schemeClr val="lt1"/>
              </a:buClr>
              <a:buSzPts val="800"/>
              <a:buFont typeface="DM Sans"/>
              <a:buChar char="●"/>
              <a:defRPr>
                <a:solidFill>
                  <a:schemeClr val="lt1"/>
                </a:solidFill>
              </a:defRPr>
            </a:lvl7pPr>
            <a:lvl8pPr marL="3657600" lvl="7" indent="-279400">
              <a:spcBef>
                <a:spcPts val="0"/>
              </a:spcBef>
              <a:spcAft>
                <a:spcPts val="0"/>
              </a:spcAft>
              <a:buClr>
                <a:schemeClr val="lt1"/>
              </a:buClr>
              <a:buSzPts val="800"/>
              <a:buFont typeface="DM Sans"/>
              <a:buChar char="○"/>
              <a:defRPr>
                <a:solidFill>
                  <a:schemeClr val="lt1"/>
                </a:solidFill>
              </a:defRPr>
            </a:lvl8pPr>
            <a:lvl9pPr marL="4114800" lvl="8" indent="-279400">
              <a:spcBef>
                <a:spcPts val="0"/>
              </a:spcBef>
              <a:spcAft>
                <a:spcPts val="0"/>
              </a:spcAft>
              <a:buClr>
                <a:schemeClr val="lt1"/>
              </a:buClr>
              <a:buSzPts val="800"/>
              <a:buFont typeface="DM Sans"/>
              <a:buChar char="■"/>
              <a:defRPr>
                <a:solidFill>
                  <a:schemeClr val="lt1"/>
                </a:solidFill>
              </a:defRPr>
            </a:lvl9pPr>
          </a:lstStyle>
          <a:p>
            <a:endParaRPr/>
          </a:p>
        </p:txBody>
      </p:sp>
      <p:sp>
        <p:nvSpPr>
          <p:cNvPr id="355" name="Google Shape;355;p24"/>
          <p:cNvSpPr txBox="1">
            <a:spLocks noGrp="1"/>
          </p:cNvSpPr>
          <p:nvPr>
            <p:ph type="body" idx="3"/>
          </p:nvPr>
        </p:nvSpPr>
        <p:spPr>
          <a:xfrm>
            <a:off x="6627325" y="3632600"/>
            <a:ext cx="2391000" cy="5442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lt1"/>
              </a:buClr>
              <a:buSzPts val="800"/>
              <a:buFont typeface="DM Sans"/>
              <a:buChar char="●"/>
              <a:defRPr>
                <a:solidFill>
                  <a:schemeClr val="lt1"/>
                </a:solidFill>
              </a:defRPr>
            </a:lvl1pPr>
            <a:lvl2pPr marL="914400" lvl="1" indent="-279400">
              <a:spcBef>
                <a:spcPts val="0"/>
              </a:spcBef>
              <a:spcAft>
                <a:spcPts val="0"/>
              </a:spcAft>
              <a:buClr>
                <a:schemeClr val="lt1"/>
              </a:buClr>
              <a:buSzPts val="800"/>
              <a:buFont typeface="DM Sans"/>
              <a:buChar char="○"/>
              <a:defRPr>
                <a:solidFill>
                  <a:schemeClr val="lt1"/>
                </a:solidFill>
              </a:defRPr>
            </a:lvl2pPr>
            <a:lvl3pPr marL="1371600" lvl="2" indent="-279400">
              <a:spcBef>
                <a:spcPts val="0"/>
              </a:spcBef>
              <a:spcAft>
                <a:spcPts val="0"/>
              </a:spcAft>
              <a:buClr>
                <a:schemeClr val="lt1"/>
              </a:buClr>
              <a:buSzPts val="800"/>
              <a:buFont typeface="DM Sans"/>
              <a:buChar char="■"/>
              <a:defRPr>
                <a:solidFill>
                  <a:schemeClr val="lt1"/>
                </a:solidFill>
              </a:defRPr>
            </a:lvl3pPr>
            <a:lvl4pPr marL="1828800" lvl="3" indent="-279400">
              <a:spcBef>
                <a:spcPts val="0"/>
              </a:spcBef>
              <a:spcAft>
                <a:spcPts val="0"/>
              </a:spcAft>
              <a:buClr>
                <a:schemeClr val="lt1"/>
              </a:buClr>
              <a:buSzPts val="800"/>
              <a:buFont typeface="DM Sans"/>
              <a:buChar char="●"/>
              <a:defRPr>
                <a:solidFill>
                  <a:schemeClr val="lt1"/>
                </a:solidFill>
              </a:defRPr>
            </a:lvl4pPr>
            <a:lvl5pPr marL="2286000" lvl="4" indent="-279400">
              <a:spcBef>
                <a:spcPts val="0"/>
              </a:spcBef>
              <a:spcAft>
                <a:spcPts val="0"/>
              </a:spcAft>
              <a:buClr>
                <a:schemeClr val="lt1"/>
              </a:buClr>
              <a:buSzPts val="800"/>
              <a:buFont typeface="DM Sans"/>
              <a:buChar char="○"/>
              <a:defRPr>
                <a:solidFill>
                  <a:schemeClr val="lt1"/>
                </a:solidFill>
              </a:defRPr>
            </a:lvl5pPr>
            <a:lvl6pPr marL="2743200" lvl="5" indent="-279400">
              <a:spcBef>
                <a:spcPts val="0"/>
              </a:spcBef>
              <a:spcAft>
                <a:spcPts val="0"/>
              </a:spcAft>
              <a:buClr>
                <a:schemeClr val="lt1"/>
              </a:buClr>
              <a:buSzPts val="800"/>
              <a:buFont typeface="DM Sans"/>
              <a:buChar char="■"/>
              <a:defRPr>
                <a:solidFill>
                  <a:schemeClr val="lt1"/>
                </a:solidFill>
              </a:defRPr>
            </a:lvl6pPr>
            <a:lvl7pPr marL="3200400" lvl="6" indent="-279400">
              <a:spcBef>
                <a:spcPts val="0"/>
              </a:spcBef>
              <a:spcAft>
                <a:spcPts val="0"/>
              </a:spcAft>
              <a:buClr>
                <a:schemeClr val="lt1"/>
              </a:buClr>
              <a:buSzPts val="800"/>
              <a:buFont typeface="DM Sans"/>
              <a:buChar char="●"/>
              <a:defRPr>
                <a:solidFill>
                  <a:schemeClr val="lt1"/>
                </a:solidFill>
              </a:defRPr>
            </a:lvl7pPr>
            <a:lvl8pPr marL="3657600" lvl="7" indent="-279400">
              <a:spcBef>
                <a:spcPts val="0"/>
              </a:spcBef>
              <a:spcAft>
                <a:spcPts val="0"/>
              </a:spcAft>
              <a:buClr>
                <a:schemeClr val="lt1"/>
              </a:buClr>
              <a:buSzPts val="800"/>
              <a:buFont typeface="DM Sans"/>
              <a:buChar char="○"/>
              <a:defRPr>
                <a:solidFill>
                  <a:schemeClr val="lt1"/>
                </a:solidFill>
              </a:defRPr>
            </a:lvl8pPr>
            <a:lvl9pPr marL="4114800" lvl="8" indent="-279400">
              <a:spcBef>
                <a:spcPts val="0"/>
              </a:spcBef>
              <a:spcAft>
                <a:spcPts val="0"/>
              </a:spcAft>
              <a:buClr>
                <a:schemeClr val="lt1"/>
              </a:buClr>
              <a:buSzPts val="800"/>
              <a:buFont typeface="DM Sans"/>
              <a:buChar char="■"/>
              <a:defRPr>
                <a:solidFill>
                  <a:schemeClr val="lt1"/>
                </a:solidFill>
              </a:defRPr>
            </a:lvl9pPr>
          </a:lstStyle>
          <a:p>
            <a:endParaRPr/>
          </a:p>
        </p:txBody>
      </p:sp>
      <p:sp>
        <p:nvSpPr>
          <p:cNvPr id="356" name="Google Shape;356;p24"/>
          <p:cNvSpPr txBox="1">
            <a:spLocks noGrp="1"/>
          </p:cNvSpPr>
          <p:nvPr>
            <p:ph type="subTitle" idx="4"/>
          </p:nvPr>
        </p:nvSpPr>
        <p:spPr>
          <a:xfrm>
            <a:off x="125700" y="3666950"/>
            <a:ext cx="1593900" cy="1014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DM Sans Medium"/>
              <a:buNone/>
              <a:defRPr>
                <a:solidFill>
                  <a:schemeClr val="lt1"/>
                </a:solidFill>
              </a:defRPr>
            </a:lvl1pPr>
            <a:lvl2pPr lvl="1">
              <a:spcBef>
                <a:spcPts val="0"/>
              </a:spcBef>
              <a:spcAft>
                <a:spcPts val="0"/>
              </a:spcAft>
              <a:buClr>
                <a:schemeClr val="lt1"/>
              </a:buClr>
              <a:buSzPts val="1400"/>
              <a:buFont typeface="DM Sans Medium"/>
              <a:buNone/>
              <a:defRPr>
                <a:solidFill>
                  <a:schemeClr val="lt1"/>
                </a:solidFill>
              </a:defRPr>
            </a:lvl2pPr>
            <a:lvl3pPr lvl="2">
              <a:spcBef>
                <a:spcPts val="0"/>
              </a:spcBef>
              <a:spcAft>
                <a:spcPts val="0"/>
              </a:spcAft>
              <a:buClr>
                <a:schemeClr val="lt1"/>
              </a:buClr>
              <a:buSzPts val="1400"/>
              <a:buFont typeface="DM Sans Medium"/>
              <a:buNone/>
              <a:defRPr>
                <a:solidFill>
                  <a:schemeClr val="lt1"/>
                </a:solidFill>
              </a:defRPr>
            </a:lvl3pPr>
            <a:lvl4pPr lvl="3">
              <a:spcBef>
                <a:spcPts val="0"/>
              </a:spcBef>
              <a:spcAft>
                <a:spcPts val="0"/>
              </a:spcAft>
              <a:buClr>
                <a:schemeClr val="lt1"/>
              </a:buClr>
              <a:buSzPts val="1400"/>
              <a:buFont typeface="DM Sans Medium"/>
              <a:buNone/>
              <a:defRPr>
                <a:solidFill>
                  <a:schemeClr val="lt1"/>
                </a:solidFill>
              </a:defRPr>
            </a:lvl4pPr>
            <a:lvl5pPr lvl="4">
              <a:spcBef>
                <a:spcPts val="0"/>
              </a:spcBef>
              <a:spcAft>
                <a:spcPts val="0"/>
              </a:spcAft>
              <a:buClr>
                <a:schemeClr val="lt1"/>
              </a:buClr>
              <a:buSzPts val="1400"/>
              <a:buFont typeface="DM Sans Medium"/>
              <a:buNone/>
              <a:defRPr>
                <a:solidFill>
                  <a:schemeClr val="lt1"/>
                </a:solidFill>
              </a:defRPr>
            </a:lvl5pPr>
            <a:lvl6pPr lvl="5">
              <a:spcBef>
                <a:spcPts val="0"/>
              </a:spcBef>
              <a:spcAft>
                <a:spcPts val="0"/>
              </a:spcAft>
              <a:buClr>
                <a:schemeClr val="lt1"/>
              </a:buClr>
              <a:buSzPts val="1400"/>
              <a:buFont typeface="DM Sans Medium"/>
              <a:buNone/>
              <a:defRPr>
                <a:solidFill>
                  <a:schemeClr val="lt1"/>
                </a:solidFill>
              </a:defRPr>
            </a:lvl6pPr>
            <a:lvl7pPr lvl="6">
              <a:spcBef>
                <a:spcPts val="0"/>
              </a:spcBef>
              <a:spcAft>
                <a:spcPts val="0"/>
              </a:spcAft>
              <a:buClr>
                <a:schemeClr val="lt1"/>
              </a:buClr>
              <a:buSzPts val="1400"/>
              <a:buFont typeface="DM Sans Medium"/>
              <a:buNone/>
              <a:defRPr>
                <a:solidFill>
                  <a:schemeClr val="lt1"/>
                </a:solidFill>
              </a:defRPr>
            </a:lvl7pPr>
            <a:lvl8pPr lvl="7">
              <a:spcBef>
                <a:spcPts val="0"/>
              </a:spcBef>
              <a:spcAft>
                <a:spcPts val="0"/>
              </a:spcAft>
              <a:buClr>
                <a:schemeClr val="lt1"/>
              </a:buClr>
              <a:buSzPts val="1400"/>
              <a:buFont typeface="DM Sans Medium"/>
              <a:buNone/>
              <a:defRPr>
                <a:solidFill>
                  <a:schemeClr val="lt1"/>
                </a:solidFill>
              </a:defRPr>
            </a:lvl8pPr>
            <a:lvl9pPr lvl="8">
              <a:spcBef>
                <a:spcPts val="0"/>
              </a:spcBef>
              <a:spcAft>
                <a:spcPts val="0"/>
              </a:spcAft>
              <a:buClr>
                <a:schemeClr val="lt1"/>
              </a:buClr>
              <a:buSzPts val="1400"/>
              <a:buFont typeface="DM Sans Medium"/>
              <a:buNone/>
              <a:defRPr>
                <a:solidFill>
                  <a:schemeClr val="lt1"/>
                </a:solidFill>
              </a:defRPr>
            </a:lvl9pPr>
          </a:lstStyle>
          <a:p>
            <a:endParaRPr/>
          </a:p>
        </p:txBody>
      </p:sp>
      <p:sp>
        <p:nvSpPr>
          <p:cNvPr id="357" name="Google Shape;357;p24"/>
          <p:cNvSpPr txBox="1">
            <a:spLocks noGrp="1"/>
          </p:cNvSpPr>
          <p:nvPr>
            <p:ph type="title"/>
          </p:nvPr>
        </p:nvSpPr>
        <p:spPr>
          <a:xfrm>
            <a:off x="125700" y="125600"/>
            <a:ext cx="8766900" cy="9711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4800"/>
              <a:buFont typeface="Anton"/>
              <a:buNone/>
              <a:defRPr>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a:endParaRPr/>
          </a:p>
        </p:txBody>
      </p:sp>
      <p:cxnSp>
        <p:nvCxnSpPr>
          <p:cNvPr id="358" name="Google Shape;358;p24"/>
          <p:cNvCxnSpPr/>
          <p:nvPr/>
        </p:nvCxnSpPr>
        <p:spPr>
          <a:xfrm>
            <a:off x="-5675" y="4716000"/>
            <a:ext cx="9155400" cy="0"/>
          </a:xfrm>
          <a:prstGeom prst="straightConnector1">
            <a:avLst/>
          </a:prstGeom>
          <a:noFill/>
          <a:ln w="9525" cap="flat" cmpd="sng">
            <a:solidFill>
              <a:schemeClr val="lt1"/>
            </a:solidFill>
            <a:prstDash val="solid"/>
            <a:round/>
            <a:headEnd type="none" w="med" len="med"/>
            <a:tailEnd type="none" w="med" len="med"/>
          </a:ln>
        </p:spPr>
      </p:cxnSp>
      <p:sp>
        <p:nvSpPr>
          <p:cNvPr id="359" name="Google Shape;359;p24"/>
          <p:cNvSpPr txBox="1">
            <a:spLocks noGrp="1"/>
          </p:cNvSpPr>
          <p:nvPr>
            <p:ph type="subTitle" idx="5"/>
          </p:nvPr>
        </p:nvSpPr>
        <p:spPr>
          <a:xfrm>
            <a:off x="139825" y="4716000"/>
            <a:ext cx="2502600" cy="434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1pPr>
            <a:lvl2pPr lvl="1">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2pPr>
            <a:lvl3pPr lvl="2">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3pPr>
            <a:lvl4pPr lvl="3">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4pPr>
            <a:lvl5pPr lvl="4">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5pPr>
            <a:lvl6pPr lvl="5">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6pPr>
            <a:lvl7pPr lvl="6">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7pPr>
            <a:lvl8pPr lvl="7">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8pPr>
            <a:lvl9pPr lvl="8">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9pPr>
          </a:lstStyle>
          <a:p>
            <a:endParaRPr/>
          </a:p>
        </p:txBody>
      </p:sp>
      <p:sp>
        <p:nvSpPr>
          <p:cNvPr id="360" name="Google Shape;360;p24"/>
          <p:cNvSpPr txBox="1">
            <a:spLocks noGrp="1"/>
          </p:cNvSpPr>
          <p:nvPr>
            <p:ph type="subTitle" idx="6"/>
          </p:nvPr>
        </p:nvSpPr>
        <p:spPr>
          <a:xfrm>
            <a:off x="3320700" y="4716000"/>
            <a:ext cx="2502600" cy="434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1pPr>
            <a:lvl2pPr lvl="1"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2pPr>
            <a:lvl3pPr lvl="2"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3pPr>
            <a:lvl4pPr lvl="3"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4pPr>
            <a:lvl5pPr lvl="4"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5pPr>
            <a:lvl6pPr lvl="5"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6pPr>
            <a:lvl7pPr lvl="6"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7pPr>
            <a:lvl8pPr lvl="7"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8pPr>
            <a:lvl9pPr lvl="8"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9pPr>
          </a:lstStyle>
          <a:p>
            <a:endParaRPr/>
          </a:p>
        </p:txBody>
      </p:sp>
      <p:sp>
        <p:nvSpPr>
          <p:cNvPr id="361" name="Google Shape;361;p2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buNone/>
              <a:defRPr sz="800" b="1">
                <a:solidFill>
                  <a:schemeClr val="lt1"/>
                </a:solidFill>
                <a:latin typeface="DM Sans"/>
                <a:ea typeface="DM Sans"/>
                <a:cs typeface="DM Sans"/>
                <a:sym typeface="DM Sans"/>
              </a:defRPr>
            </a:lvl1pPr>
            <a:lvl2pPr lvl="1">
              <a:buNone/>
              <a:defRPr sz="800" b="1">
                <a:solidFill>
                  <a:schemeClr val="lt1"/>
                </a:solidFill>
                <a:latin typeface="DM Sans"/>
                <a:ea typeface="DM Sans"/>
                <a:cs typeface="DM Sans"/>
                <a:sym typeface="DM Sans"/>
              </a:defRPr>
            </a:lvl2pPr>
            <a:lvl3pPr lvl="2">
              <a:buNone/>
              <a:defRPr sz="800" b="1">
                <a:solidFill>
                  <a:schemeClr val="lt1"/>
                </a:solidFill>
                <a:latin typeface="DM Sans"/>
                <a:ea typeface="DM Sans"/>
                <a:cs typeface="DM Sans"/>
                <a:sym typeface="DM Sans"/>
              </a:defRPr>
            </a:lvl3pPr>
            <a:lvl4pPr lvl="3">
              <a:buNone/>
              <a:defRPr sz="800" b="1">
                <a:solidFill>
                  <a:schemeClr val="lt1"/>
                </a:solidFill>
                <a:latin typeface="DM Sans"/>
                <a:ea typeface="DM Sans"/>
                <a:cs typeface="DM Sans"/>
                <a:sym typeface="DM Sans"/>
              </a:defRPr>
            </a:lvl4pPr>
            <a:lvl5pPr lvl="4">
              <a:buNone/>
              <a:defRPr sz="800" b="1">
                <a:solidFill>
                  <a:schemeClr val="lt1"/>
                </a:solidFill>
                <a:latin typeface="DM Sans"/>
                <a:ea typeface="DM Sans"/>
                <a:cs typeface="DM Sans"/>
                <a:sym typeface="DM Sans"/>
              </a:defRPr>
            </a:lvl5pPr>
            <a:lvl6pPr lvl="5">
              <a:buNone/>
              <a:defRPr sz="800" b="1">
                <a:solidFill>
                  <a:schemeClr val="lt1"/>
                </a:solidFill>
                <a:latin typeface="DM Sans"/>
                <a:ea typeface="DM Sans"/>
                <a:cs typeface="DM Sans"/>
                <a:sym typeface="DM Sans"/>
              </a:defRPr>
            </a:lvl6pPr>
            <a:lvl7pPr lvl="6">
              <a:buNone/>
              <a:defRPr sz="800" b="1">
                <a:solidFill>
                  <a:schemeClr val="lt1"/>
                </a:solidFill>
                <a:latin typeface="DM Sans"/>
                <a:ea typeface="DM Sans"/>
                <a:cs typeface="DM Sans"/>
                <a:sym typeface="DM Sans"/>
              </a:defRPr>
            </a:lvl7pPr>
            <a:lvl8pPr lvl="7">
              <a:buNone/>
              <a:defRPr sz="800" b="1">
                <a:solidFill>
                  <a:schemeClr val="lt1"/>
                </a:solidFill>
                <a:latin typeface="DM Sans"/>
                <a:ea typeface="DM Sans"/>
                <a:cs typeface="DM Sans"/>
                <a:sym typeface="DM Sans"/>
              </a:defRPr>
            </a:lvl8pPr>
            <a:lvl9pPr lvl="8">
              <a:buNone/>
              <a:defRPr sz="800" b="1">
                <a:solidFill>
                  <a:schemeClr val="lt1"/>
                </a:solidFill>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am">
  <p:cSld name="CUSTOM_6">
    <p:bg>
      <p:bgPr>
        <a:solidFill>
          <a:schemeClr val="dk2"/>
        </a:solidFill>
        <a:effectLst/>
      </p:bgPr>
    </p:bg>
    <p:spTree>
      <p:nvGrpSpPr>
        <p:cNvPr id="1" name="Shape 362"/>
        <p:cNvGrpSpPr/>
        <p:nvPr/>
      </p:nvGrpSpPr>
      <p:grpSpPr>
        <a:xfrm>
          <a:off x="0" y="0"/>
          <a:ext cx="0" cy="0"/>
          <a:chOff x="0" y="0"/>
          <a:chExt cx="0" cy="0"/>
        </a:xfrm>
      </p:grpSpPr>
      <p:sp>
        <p:nvSpPr>
          <p:cNvPr id="363" name="Google Shape;363;p25"/>
          <p:cNvSpPr txBox="1">
            <a:spLocks noGrp="1"/>
          </p:cNvSpPr>
          <p:nvPr>
            <p:ph type="body" idx="1"/>
          </p:nvPr>
        </p:nvSpPr>
        <p:spPr>
          <a:xfrm>
            <a:off x="5830325" y="125600"/>
            <a:ext cx="3188100" cy="7758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1"/>
              </a:buClr>
              <a:buSzPts val="800"/>
              <a:buFont typeface="DM Sans"/>
              <a:buChar char="●"/>
              <a:defRPr/>
            </a:lvl1pPr>
            <a:lvl2pPr marL="914400" lvl="1" indent="-279400">
              <a:spcBef>
                <a:spcPts val="0"/>
              </a:spcBef>
              <a:spcAft>
                <a:spcPts val="0"/>
              </a:spcAft>
              <a:buClr>
                <a:schemeClr val="dk1"/>
              </a:buClr>
              <a:buSzPts val="800"/>
              <a:buFont typeface="DM Sans"/>
              <a:buChar char="○"/>
              <a:defRPr/>
            </a:lvl2pPr>
            <a:lvl3pPr marL="1371600" lvl="2" indent="-279400">
              <a:spcBef>
                <a:spcPts val="0"/>
              </a:spcBef>
              <a:spcAft>
                <a:spcPts val="0"/>
              </a:spcAft>
              <a:buClr>
                <a:schemeClr val="dk1"/>
              </a:buClr>
              <a:buSzPts val="800"/>
              <a:buFont typeface="DM Sans"/>
              <a:buChar char="■"/>
              <a:defRPr/>
            </a:lvl3pPr>
            <a:lvl4pPr marL="1828800" lvl="3" indent="-279400">
              <a:spcBef>
                <a:spcPts val="0"/>
              </a:spcBef>
              <a:spcAft>
                <a:spcPts val="0"/>
              </a:spcAft>
              <a:buClr>
                <a:schemeClr val="dk1"/>
              </a:buClr>
              <a:buSzPts val="800"/>
              <a:buFont typeface="DM Sans"/>
              <a:buChar char="●"/>
              <a:defRPr/>
            </a:lvl4pPr>
            <a:lvl5pPr marL="2286000" lvl="4" indent="-279400">
              <a:spcBef>
                <a:spcPts val="0"/>
              </a:spcBef>
              <a:spcAft>
                <a:spcPts val="0"/>
              </a:spcAft>
              <a:buClr>
                <a:schemeClr val="dk1"/>
              </a:buClr>
              <a:buSzPts val="800"/>
              <a:buFont typeface="DM Sans"/>
              <a:buChar char="○"/>
              <a:defRPr/>
            </a:lvl5pPr>
            <a:lvl6pPr marL="2743200" lvl="5" indent="-279400">
              <a:spcBef>
                <a:spcPts val="0"/>
              </a:spcBef>
              <a:spcAft>
                <a:spcPts val="0"/>
              </a:spcAft>
              <a:buClr>
                <a:schemeClr val="dk1"/>
              </a:buClr>
              <a:buSzPts val="800"/>
              <a:buFont typeface="DM Sans"/>
              <a:buChar char="■"/>
              <a:defRPr/>
            </a:lvl6pPr>
            <a:lvl7pPr marL="3200400" lvl="6" indent="-279400">
              <a:spcBef>
                <a:spcPts val="0"/>
              </a:spcBef>
              <a:spcAft>
                <a:spcPts val="0"/>
              </a:spcAft>
              <a:buClr>
                <a:schemeClr val="dk1"/>
              </a:buClr>
              <a:buSzPts val="800"/>
              <a:buFont typeface="DM Sans"/>
              <a:buChar char="●"/>
              <a:defRPr/>
            </a:lvl7pPr>
            <a:lvl8pPr marL="3657600" lvl="7" indent="-279400">
              <a:spcBef>
                <a:spcPts val="0"/>
              </a:spcBef>
              <a:spcAft>
                <a:spcPts val="0"/>
              </a:spcAft>
              <a:buClr>
                <a:schemeClr val="dk1"/>
              </a:buClr>
              <a:buSzPts val="800"/>
              <a:buFont typeface="DM Sans"/>
              <a:buChar char="○"/>
              <a:defRPr/>
            </a:lvl8pPr>
            <a:lvl9pPr marL="4114800" lvl="8" indent="-279400">
              <a:spcBef>
                <a:spcPts val="0"/>
              </a:spcBef>
              <a:spcAft>
                <a:spcPts val="0"/>
              </a:spcAft>
              <a:buClr>
                <a:schemeClr val="dk1"/>
              </a:buClr>
              <a:buSzPts val="800"/>
              <a:buFont typeface="DM Sans"/>
              <a:buChar char="■"/>
              <a:defRPr/>
            </a:lvl9pPr>
          </a:lstStyle>
          <a:p>
            <a:endParaRPr/>
          </a:p>
        </p:txBody>
      </p:sp>
      <p:sp>
        <p:nvSpPr>
          <p:cNvPr id="364" name="Google Shape;364;p25"/>
          <p:cNvSpPr>
            <a:spLocks noGrp="1"/>
          </p:cNvSpPr>
          <p:nvPr>
            <p:ph type="pic" idx="2"/>
          </p:nvPr>
        </p:nvSpPr>
        <p:spPr>
          <a:xfrm>
            <a:off x="125700" y="1824050"/>
            <a:ext cx="2088900" cy="2246700"/>
          </a:xfrm>
          <a:prstGeom prst="rect">
            <a:avLst/>
          </a:prstGeom>
          <a:noFill/>
          <a:ln w="9525" cap="flat" cmpd="sng">
            <a:solidFill>
              <a:srgbClr val="000000"/>
            </a:solidFill>
            <a:prstDash val="solid"/>
            <a:round/>
            <a:headEnd type="none" w="sm" len="sm"/>
            <a:tailEnd type="none" w="sm" len="sm"/>
          </a:ln>
        </p:spPr>
      </p:sp>
      <p:sp>
        <p:nvSpPr>
          <p:cNvPr id="365" name="Google Shape;365;p25"/>
          <p:cNvSpPr>
            <a:spLocks noGrp="1"/>
          </p:cNvSpPr>
          <p:nvPr>
            <p:ph type="pic" idx="3"/>
          </p:nvPr>
        </p:nvSpPr>
        <p:spPr>
          <a:xfrm>
            <a:off x="2393673" y="1824050"/>
            <a:ext cx="2088900" cy="2246700"/>
          </a:xfrm>
          <a:prstGeom prst="rect">
            <a:avLst/>
          </a:prstGeom>
          <a:noFill/>
          <a:ln w="9525" cap="flat" cmpd="sng">
            <a:solidFill>
              <a:srgbClr val="000000"/>
            </a:solidFill>
            <a:prstDash val="solid"/>
            <a:round/>
            <a:headEnd type="none" w="sm" len="sm"/>
            <a:tailEnd type="none" w="sm" len="sm"/>
          </a:ln>
        </p:spPr>
      </p:sp>
      <p:sp>
        <p:nvSpPr>
          <p:cNvPr id="366" name="Google Shape;366;p25"/>
          <p:cNvSpPr>
            <a:spLocks noGrp="1"/>
          </p:cNvSpPr>
          <p:nvPr>
            <p:ph type="pic" idx="4"/>
          </p:nvPr>
        </p:nvSpPr>
        <p:spPr>
          <a:xfrm>
            <a:off x="4661539" y="1824050"/>
            <a:ext cx="2088900" cy="2246700"/>
          </a:xfrm>
          <a:prstGeom prst="rect">
            <a:avLst/>
          </a:prstGeom>
          <a:noFill/>
          <a:ln w="9525" cap="flat" cmpd="sng">
            <a:solidFill>
              <a:srgbClr val="000000"/>
            </a:solidFill>
            <a:prstDash val="solid"/>
            <a:round/>
            <a:headEnd type="none" w="sm" len="sm"/>
            <a:tailEnd type="none" w="sm" len="sm"/>
          </a:ln>
        </p:spPr>
      </p:sp>
      <p:sp>
        <p:nvSpPr>
          <p:cNvPr id="367" name="Google Shape;367;p25"/>
          <p:cNvSpPr>
            <a:spLocks noGrp="1"/>
          </p:cNvSpPr>
          <p:nvPr>
            <p:ph type="pic" idx="5"/>
          </p:nvPr>
        </p:nvSpPr>
        <p:spPr>
          <a:xfrm>
            <a:off x="6929405" y="1824050"/>
            <a:ext cx="2088900" cy="2246700"/>
          </a:xfrm>
          <a:prstGeom prst="rect">
            <a:avLst/>
          </a:prstGeom>
          <a:noFill/>
          <a:ln w="9525" cap="flat" cmpd="sng">
            <a:solidFill>
              <a:srgbClr val="000000"/>
            </a:solidFill>
            <a:prstDash val="solid"/>
            <a:round/>
            <a:headEnd type="none" w="sm" len="sm"/>
            <a:tailEnd type="none" w="sm" len="sm"/>
          </a:ln>
        </p:spPr>
      </p:sp>
      <p:cxnSp>
        <p:nvCxnSpPr>
          <p:cNvPr id="368" name="Google Shape;368;p25"/>
          <p:cNvCxnSpPr/>
          <p:nvPr/>
        </p:nvCxnSpPr>
        <p:spPr>
          <a:xfrm>
            <a:off x="-5675" y="4716000"/>
            <a:ext cx="9155400" cy="0"/>
          </a:xfrm>
          <a:prstGeom prst="straightConnector1">
            <a:avLst/>
          </a:prstGeom>
          <a:noFill/>
          <a:ln w="9525" cap="flat" cmpd="sng">
            <a:solidFill>
              <a:schemeClr val="dk1"/>
            </a:solidFill>
            <a:prstDash val="solid"/>
            <a:round/>
            <a:headEnd type="none" w="med" len="med"/>
            <a:tailEnd type="none" w="med" len="med"/>
          </a:ln>
        </p:spPr>
      </p:cxnSp>
      <p:sp>
        <p:nvSpPr>
          <p:cNvPr id="369" name="Google Shape;369;p25"/>
          <p:cNvSpPr txBox="1">
            <a:spLocks noGrp="1"/>
          </p:cNvSpPr>
          <p:nvPr>
            <p:ph type="subTitle" idx="6"/>
          </p:nvPr>
        </p:nvSpPr>
        <p:spPr>
          <a:xfrm>
            <a:off x="139825" y="4716000"/>
            <a:ext cx="2502600" cy="434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800"/>
              <a:buFont typeface="DM Sans"/>
              <a:buNone/>
              <a:defRPr sz="800" b="1">
                <a:latin typeface="DM Sans"/>
                <a:ea typeface="DM Sans"/>
                <a:cs typeface="DM Sans"/>
                <a:sym typeface="DM Sans"/>
              </a:defRPr>
            </a:lvl1pPr>
            <a:lvl2pPr lvl="1">
              <a:spcBef>
                <a:spcPts val="0"/>
              </a:spcBef>
              <a:spcAft>
                <a:spcPts val="0"/>
              </a:spcAft>
              <a:buClr>
                <a:schemeClr val="dk1"/>
              </a:buClr>
              <a:buSzPts val="800"/>
              <a:buFont typeface="DM Sans"/>
              <a:buNone/>
              <a:defRPr sz="800" b="1">
                <a:latin typeface="DM Sans"/>
                <a:ea typeface="DM Sans"/>
                <a:cs typeface="DM Sans"/>
                <a:sym typeface="DM Sans"/>
              </a:defRPr>
            </a:lvl2pPr>
            <a:lvl3pPr lvl="2">
              <a:spcBef>
                <a:spcPts val="0"/>
              </a:spcBef>
              <a:spcAft>
                <a:spcPts val="0"/>
              </a:spcAft>
              <a:buClr>
                <a:schemeClr val="dk1"/>
              </a:buClr>
              <a:buSzPts val="800"/>
              <a:buFont typeface="DM Sans"/>
              <a:buNone/>
              <a:defRPr sz="800" b="1">
                <a:latin typeface="DM Sans"/>
                <a:ea typeface="DM Sans"/>
                <a:cs typeface="DM Sans"/>
                <a:sym typeface="DM Sans"/>
              </a:defRPr>
            </a:lvl3pPr>
            <a:lvl4pPr lvl="3">
              <a:spcBef>
                <a:spcPts val="0"/>
              </a:spcBef>
              <a:spcAft>
                <a:spcPts val="0"/>
              </a:spcAft>
              <a:buClr>
                <a:schemeClr val="dk1"/>
              </a:buClr>
              <a:buSzPts val="800"/>
              <a:buFont typeface="DM Sans"/>
              <a:buNone/>
              <a:defRPr sz="800" b="1">
                <a:latin typeface="DM Sans"/>
                <a:ea typeface="DM Sans"/>
                <a:cs typeface="DM Sans"/>
                <a:sym typeface="DM Sans"/>
              </a:defRPr>
            </a:lvl4pPr>
            <a:lvl5pPr lvl="4">
              <a:spcBef>
                <a:spcPts val="0"/>
              </a:spcBef>
              <a:spcAft>
                <a:spcPts val="0"/>
              </a:spcAft>
              <a:buClr>
                <a:schemeClr val="dk1"/>
              </a:buClr>
              <a:buSzPts val="800"/>
              <a:buFont typeface="DM Sans"/>
              <a:buNone/>
              <a:defRPr sz="800" b="1">
                <a:latin typeface="DM Sans"/>
                <a:ea typeface="DM Sans"/>
                <a:cs typeface="DM Sans"/>
                <a:sym typeface="DM Sans"/>
              </a:defRPr>
            </a:lvl5pPr>
            <a:lvl6pPr lvl="5">
              <a:spcBef>
                <a:spcPts val="0"/>
              </a:spcBef>
              <a:spcAft>
                <a:spcPts val="0"/>
              </a:spcAft>
              <a:buClr>
                <a:schemeClr val="dk1"/>
              </a:buClr>
              <a:buSzPts val="800"/>
              <a:buFont typeface="DM Sans"/>
              <a:buNone/>
              <a:defRPr sz="800" b="1">
                <a:latin typeface="DM Sans"/>
                <a:ea typeface="DM Sans"/>
                <a:cs typeface="DM Sans"/>
                <a:sym typeface="DM Sans"/>
              </a:defRPr>
            </a:lvl6pPr>
            <a:lvl7pPr lvl="6">
              <a:spcBef>
                <a:spcPts val="0"/>
              </a:spcBef>
              <a:spcAft>
                <a:spcPts val="0"/>
              </a:spcAft>
              <a:buClr>
                <a:schemeClr val="dk1"/>
              </a:buClr>
              <a:buSzPts val="800"/>
              <a:buFont typeface="DM Sans"/>
              <a:buNone/>
              <a:defRPr sz="800" b="1">
                <a:latin typeface="DM Sans"/>
                <a:ea typeface="DM Sans"/>
                <a:cs typeface="DM Sans"/>
                <a:sym typeface="DM Sans"/>
              </a:defRPr>
            </a:lvl7pPr>
            <a:lvl8pPr lvl="7">
              <a:spcBef>
                <a:spcPts val="0"/>
              </a:spcBef>
              <a:spcAft>
                <a:spcPts val="0"/>
              </a:spcAft>
              <a:buClr>
                <a:schemeClr val="dk1"/>
              </a:buClr>
              <a:buSzPts val="800"/>
              <a:buFont typeface="DM Sans"/>
              <a:buNone/>
              <a:defRPr sz="800" b="1">
                <a:latin typeface="DM Sans"/>
                <a:ea typeface="DM Sans"/>
                <a:cs typeface="DM Sans"/>
                <a:sym typeface="DM Sans"/>
              </a:defRPr>
            </a:lvl8pPr>
            <a:lvl9pPr lvl="8">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370" name="Google Shape;370;p25"/>
          <p:cNvSpPr txBox="1">
            <a:spLocks noGrp="1"/>
          </p:cNvSpPr>
          <p:nvPr>
            <p:ph type="subTitle" idx="7"/>
          </p:nvPr>
        </p:nvSpPr>
        <p:spPr>
          <a:xfrm>
            <a:off x="3320700" y="4716000"/>
            <a:ext cx="2502600" cy="434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800"/>
              <a:buFont typeface="DM Sans"/>
              <a:buNone/>
              <a:defRPr sz="800" b="1">
                <a:latin typeface="DM Sans"/>
                <a:ea typeface="DM Sans"/>
                <a:cs typeface="DM Sans"/>
                <a:sym typeface="DM Sans"/>
              </a:defRPr>
            </a:lvl1pPr>
            <a:lvl2pPr lvl="1" algn="ctr">
              <a:spcBef>
                <a:spcPts val="0"/>
              </a:spcBef>
              <a:spcAft>
                <a:spcPts val="0"/>
              </a:spcAft>
              <a:buClr>
                <a:schemeClr val="dk1"/>
              </a:buClr>
              <a:buSzPts val="800"/>
              <a:buFont typeface="DM Sans"/>
              <a:buNone/>
              <a:defRPr sz="800" b="1">
                <a:latin typeface="DM Sans"/>
                <a:ea typeface="DM Sans"/>
                <a:cs typeface="DM Sans"/>
                <a:sym typeface="DM Sans"/>
              </a:defRPr>
            </a:lvl2pPr>
            <a:lvl3pPr lvl="2" algn="ctr">
              <a:spcBef>
                <a:spcPts val="0"/>
              </a:spcBef>
              <a:spcAft>
                <a:spcPts val="0"/>
              </a:spcAft>
              <a:buClr>
                <a:schemeClr val="dk1"/>
              </a:buClr>
              <a:buSzPts val="800"/>
              <a:buFont typeface="DM Sans"/>
              <a:buNone/>
              <a:defRPr sz="800" b="1">
                <a:latin typeface="DM Sans"/>
                <a:ea typeface="DM Sans"/>
                <a:cs typeface="DM Sans"/>
                <a:sym typeface="DM Sans"/>
              </a:defRPr>
            </a:lvl3pPr>
            <a:lvl4pPr lvl="3" algn="ctr">
              <a:spcBef>
                <a:spcPts val="0"/>
              </a:spcBef>
              <a:spcAft>
                <a:spcPts val="0"/>
              </a:spcAft>
              <a:buClr>
                <a:schemeClr val="dk1"/>
              </a:buClr>
              <a:buSzPts val="800"/>
              <a:buFont typeface="DM Sans"/>
              <a:buNone/>
              <a:defRPr sz="800" b="1">
                <a:latin typeface="DM Sans"/>
                <a:ea typeface="DM Sans"/>
                <a:cs typeface="DM Sans"/>
                <a:sym typeface="DM Sans"/>
              </a:defRPr>
            </a:lvl4pPr>
            <a:lvl5pPr lvl="4" algn="ctr">
              <a:spcBef>
                <a:spcPts val="0"/>
              </a:spcBef>
              <a:spcAft>
                <a:spcPts val="0"/>
              </a:spcAft>
              <a:buClr>
                <a:schemeClr val="dk1"/>
              </a:buClr>
              <a:buSzPts val="800"/>
              <a:buFont typeface="DM Sans"/>
              <a:buNone/>
              <a:defRPr sz="800" b="1">
                <a:latin typeface="DM Sans"/>
                <a:ea typeface="DM Sans"/>
                <a:cs typeface="DM Sans"/>
                <a:sym typeface="DM Sans"/>
              </a:defRPr>
            </a:lvl5pPr>
            <a:lvl6pPr lvl="5" algn="ctr">
              <a:spcBef>
                <a:spcPts val="0"/>
              </a:spcBef>
              <a:spcAft>
                <a:spcPts val="0"/>
              </a:spcAft>
              <a:buClr>
                <a:schemeClr val="dk1"/>
              </a:buClr>
              <a:buSzPts val="800"/>
              <a:buFont typeface="DM Sans"/>
              <a:buNone/>
              <a:defRPr sz="800" b="1">
                <a:latin typeface="DM Sans"/>
                <a:ea typeface="DM Sans"/>
                <a:cs typeface="DM Sans"/>
                <a:sym typeface="DM Sans"/>
              </a:defRPr>
            </a:lvl6pPr>
            <a:lvl7pPr lvl="6" algn="ctr">
              <a:spcBef>
                <a:spcPts val="0"/>
              </a:spcBef>
              <a:spcAft>
                <a:spcPts val="0"/>
              </a:spcAft>
              <a:buClr>
                <a:schemeClr val="dk1"/>
              </a:buClr>
              <a:buSzPts val="800"/>
              <a:buFont typeface="DM Sans"/>
              <a:buNone/>
              <a:defRPr sz="800" b="1">
                <a:latin typeface="DM Sans"/>
                <a:ea typeface="DM Sans"/>
                <a:cs typeface="DM Sans"/>
                <a:sym typeface="DM Sans"/>
              </a:defRPr>
            </a:lvl7pPr>
            <a:lvl8pPr lvl="7" algn="ctr">
              <a:spcBef>
                <a:spcPts val="0"/>
              </a:spcBef>
              <a:spcAft>
                <a:spcPts val="0"/>
              </a:spcAft>
              <a:buClr>
                <a:schemeClr val="dk1"/>
              </a:buClr>
              <a:buSzPts val="800"/>
              <a:buFont typeface="DM Sans"/>
              <a:buNone/>
              <a:defRPr sz="800" b="1">
                <a:latin typeface="DM Sans"/>
                <a:ea typeface="DM Sans"/>
                <a:cs typeface="DM Sans"/>
                <a:sym typeface="DM Sans"/>
              </a:defRPr>
            </a:lvl8pPr>
            <a:lvl9pPr lvl="8" algn="ctr">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371" name="Google Shape;371;p25"/>
          <p:cNvSpPr txBox="1">
            <a:spLocks noGrp="1"/>
          </p:cNvSpPr>
          <p:nvPr>
            <p:ph type="title"/>
          </p:nvPr>
        </p:nvSpPr>
        <p:spPr>
          <a:xfrm>
            <a:off x="125700" y="1362200"/>
            <a:ext cx="2088900" cy="841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000"/>
              <a:buFont typeface="Anton"/>
              <a:buNone/>
              <a:defRPr sz="2000"/>
            </a:lvl1pPr>
            <a:lvl2pPr lvl="1" algn="ctr">
              <a:spcBef>
                <a:spcPts val="0"/>
              </a:spcBef>
              <a:spcAft>
                <a:spcPts val="0"/>
              </a:spcAft>
              <a:buClr>
                <a:schemeClr val="dk1"/>
              </a:buClr>
              <a:buSzPts val="1400"/>
              <a:buNone/>
              <a:defRPr/>
            </a:lvl2pPr>
            <a:lvl3pPr lvl="2" algn="ctr">
              <a:spcBef>
                <a:spcPts val="0"/>
              </a:spcBef>
              <a:spcAft>
                <a:spcPts val="0"/>
              </a:spcAft>
              <a:buClr>
                <a:schemeClr val="dk1"/>
              </a:buClr>
              <a:buSzPts val="1400"/>
              <a:buNone/>
              <a:defRPr/>
            </a:lvl3pPr>
            <a:lvl4pPr lvl="3" algn="ctr">
              <a:spcBef>
                <a:spcPts val="0"/>
              </a:spcBef>
              <a:spcAft>
                <a:spcPts val="0"/>
              </a:spcAft>
              <a:buClr>
                <a:schemeClr val="dk1"/>
              </a:buClr>
              <a:buSzPts val="1400"/>
              <a:buNone/>
              <a:defRPr/>
            </a:lvl4pPr>
            <a:lvl5pPr lvl="4" algn="ctr">
              <a:spcBef>
                <a:spcPts val="0"/>
              </a:spcBef>
              <a:spcAft>
                <a:spcPts val="0"/>
              </a:spcAft>
              <a:buClr>
                <a:schemeClr val="dk1"/>
              </a:buClr>
              <a:buSzPts val="1400"/>
              <a:buNone/>
              <a:defRPr/>
            </a:lvl5pPr>
            <a:lvl6pPr lvl="5" algn="ctr">
              <a:spcBef>
                <a:spcPts val="0"/>
              </a:spcBef>
              <a:spcAft>
                <a:spcPts val="0"/>
              </a:spcAft>
              <a:buClr>
                <a:schemeClr val="dk1"/>
              </a:buClr>
              <a:buSzPts val="1400"/>
              <a:buNone/>
              <a:defRPr/>
            </a:lvl6pPr>
            <a:lvl7pPr lvl="6" algn="ctr">
              <a:spcBef>
                <a:spcPts val="0"/>
              </a:spcBef>
              <a:spcAft>
                <a:spcPts val="0"/>
              </a:spcAft>
              <a:buClr>
                <a:schemeClr val="dk1"/>
              </a:buClr>
              <a:buSzPts val="1400"/>
              <a:buNone/>
              <a:defRPr/>
            </a:lvl7pPr>
            <a:lvl8pPr lvl="7" algn="ctr">
              <a:spcBef>
                <a:spcPts val="0"/>
              </a:spcBef>
              <a:spcAft>
                <a:spcPts val="0"/>
              </a:spcAft>
              <a:buClr>
                <a:schemeClr val="dk1"/>
              </a:buClr>
              <a:buSzPts val="1400"/>
              <a:buNone/>
              <a:defRPr/>
            </a:lvl8pPr>
            <a:lvl9pPr lvl="8" algn="ctr">
              <a:spcBef>
                <a:spcPts val="0"/>
              </a:spcBef>
              <a:spcAft>
                <a:spcPts val="0"/>
              </a:spcAft>
              <a:buClr>
                <a:schemeClr val="dk1"/>
              </a:buClr>
              <a:buSzPts val="1400"/>
              <a:buNone/>
              <a:defRPr/>
            </a:lvl9pPr>
          </a:lstStyle>
          <a:p>
            <a:endParaRPr/>
          </a:p>
        </p:txBody>
      </p:sp>
      <p:sp>
        <p:nvSpPr>
          <p:cNvPr id="372" name="Google Shape;372;p25"/>
          <p:cNvSpPr txBox="1">
            <a:spLocks noGrp="1"/>
          </p:cNvSpPr>
          <p:nvPr>
            <p:ph type="subTitle" idx="8"/>
          </p:nvPr>
        </p:nvSpPr>
        <p:spPr>
          <a:xfrm>
            <a:off x="125700" y="4077300"/>
            <a:ext cx="2088900" cy="6249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DM Sans Medium"/>
              <a:buNone/>
              <a:defRPr/>
            </a:lvl1pPr>
            <a:lvl2pPr lvl="1" algn="ctr">
              <a:spcBef>
                <a:spcPts val="0"/>
              </a:spcBef>
              <a:spcAft>
                <a:spcPts val="0"/>
              </a:spcAft>
              <a:buClr>
                <a:schemeClr val="dk1"/>
              </a:buClr>
              <a:buSzPts val="1400"/>
              <a:buFont typeface="DM Sans Medium"/>
              <a:buNone/>
              <a:defRPr/>
            </a:lvl2pPr>
            <a:lvl3pPr lvl="2" algn="ctr">
              <a:spcBef>
                <a:spcPts val="0"/>
              </a:spcBef>
              <a:spcAft>
                <a:spcPts val="0"/>
              </a:spcAft>
              <a:buClr>
                <a:schemeClr val="dk1"/>
              </a:buClr>
              <a:buSzPts val="1400"/>
              <a:buFont typeface="DM Sans Medium"/>
              <a:buNone/>
              <a:defRPr/>
            </a:lvl3pPr>
            <a:lvl4pPr lvl="3" algn="ctr">
              <a:spcBef>
                <a:spcPts val="0"/>
              </a:spcBef>
              <a:spcAft>
                <a:spcPts val="0"/>
              </a:spcAft>
              <a:buClr>
                <a:schemeClr val="dk1"/>
              </a:buClr>
              <a:buSzPts val="1400"/>
              <a:buFont typeface="DM Sans Medium"/>
              <a:buNone/>
              <a:defRPr/>
            </a:lvl4pPr>
            <a:lvl5pPr lvl="4" algn="ctr">
              <a:spcBef>
                <a:spcPts val="0"/>
              </a:spcBef>
              <a:spcAft>
                <a:spcPts val="0"/>
              </a:spcAft>
              <a:buClr>
                <a:schemeClr val="dk1"/>
              </a:buClr>
              <a:buSzPts val="1400"/>
              <a:buFont typeface="DM Sans Medium"/>
              <a:buNone/>
              <a:defRPr/>
            </a:lvl5pPr>
            <a:lvl6pPr lvl="5" algn="ctr">
              <a:spcBef>
                <a:spcPts val="0"/>
              </a:spcBef>
              <a:spcAft>
                <a:spcPts val="0"/>
              </a:spcAft>
              <a:buClr>
                <a:schemeClr val="dk1"/>
              </a:buClr>
              <a:buSzPts val="1400"/>
              <a:buFont typeface="DM Sans Medium"/>
              <a:buNone/>
              <a:defRPr/>
            </a:lvl6pPr>
            <a:lvl7pPr lvl="6" algn="ctr">
              <a:spcBef>
                <a:spcPts val="0"/>
              </a:spcBef>
              <a:spcAft>
                <a:spcPts val="0"/>
              </a:spcAft>
              <a:buClr>
                <a:schemeClr val="dk1"/>
              </a:buClr>
              <a:buSzPts val="1400"/>
              <a:buFont typeface="DM Sans Medium"/>
              <a:buNone/>
              <a:defRPr/>
            </a:lvl7pPr>
            <a:lvl8pPr lvl="7" algn="ctr">
              <a:spcBef>
                <a:spcPts val="0"/>
              </a:spcBef>
              <a:spcAft>
                <a:spcPts val="0"/>
              </a:spcAft>
              <a:buClr>
                <a:schemeClr val="dk1"/>
              </a:buClr>
              <a:buSzPts val="1400"/>
              <a:buFont typeface="DM Sans Medium"/>
              <a:buNone/>
              <a:defRPr/>
            </a:lvl8pPr>
            <a:lvl9pPr lvl="8" algn="ctr">
              <a:spcBef>
                <a:spcPts val="0"/>
              </a:spcBef>
              <a:spcAft>
                <a:spcPts val="0"/>
              </a:spcAft>
              <a:buClr>
                <a:schemeClr val="dk1"/>
              </a:buClr>
              <a:buSzPts val="1400"/>
              <a:buFont typeface="DM Sans Medium"/>
              <a:buNone/>
              <a:defRPr/>
            </a:lvl9pPr>
          </a:lstStyle>
          <a:p>
            <a:endParaRPr/>
          </a:p>
        </p:txBody>
      </p:sp>
      <p:sp>
        <p:nvSpPr>
          <p:cNvPr id="373" name="Google Shape;373;p25"/>
          <p:cNvSpPr txBox="1">
            <a:spLocks noGrp="1"/>
          </p:cNvSpPr>
          <p:nvPr>
            <p:ph type="title" idx="9"/>
          </p:nvPr>
        </p:nvSpPr>
        <p:spPr>
          <a:xfrm>
            <a:off x="2393625" y="1378200"/>
            <a:ext cx="2088900" cy="841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000"/>
              <a:buFont typeface="Anton"/>
              <a:buNone/>
              <a:defRPr sz="2000"/>
            </a:lvl1pPr>
            <a:lvl2pPr lvl="1" algn="ctr">
              <a:spcBef>
                <a:spcPts val="0"/>
              </a:spcBef>
              <a:spcAft>
                <a:spcPts val="0"/>
              </a:spcAft>
              <a:buClr>
                <a:schemeClr val="dk1"/>
              </a:buClr>
              <a:buSzPts val="1400"/>
              <a:buNone/>
              <a:defRPr/>
            </a:lvl2pPr>
            <a:lvl3pPr lvl="2" algn="ctr">
              <a:spcBef>
                <a:spcPts val="0"/>
              </a:spcBef>
              <a:spcAft>
                <a:spcPts val="0"/>
              </a:spcAft>
              <a:buClr>
                <a:schemeClr val="dk1"/>
              </a:buClr>
              <a:buSzPts val="1400"/>
              <a:buNone/>
              <a:defRPr/>
            </a:lvl3pPr>
            <a:lvl4pPr lvl="3" algn="ctr">
              <a:spcBef>
                <a:spcPts val="0"/>
              </a:spcBef>
              <a:spcAft>
                <a:spcPts val="0"/>
              </a:spcAft>
              <a:buClr>
                <a:schemeClr val="dk1"/>
              </a:buClr>
              <a:buSzPts val="1400"/>
              <a:buNone/>
              <a:defRPr/>
            </a:lvl4pPr>
            <a:lvl5pPr lvl="4" algn="ctr">
              <a:spcBef>
                <a:spcPts val="0"/>
              </a:spcBef>
              <a:spcAft>
                <a:spcPts val="0"/>
              </a:spcAft>
              <a:buClr>
                <a:schemeClr val="dk1"/>
              </a:buClr>
              <a:buSzPts val="1400"/>
              <a:buNone/>
              <a:defRPr/>
            </a:lvl5pPr>
            <a:lvl6pPr lvl="5" algn="ctr">
              <a:spcBef>
                <a:spcPts val="0"/>
              </a:spcBef>
              <a:spcAft>
                <a:spcPts val="0"/>
              </a:spcAft>
              <a:buClr>
                <a:schemeClr val="dk1"/>
              </a:buClr>
              <a:buSzPts val="1400"/>
              <a:buNone/>
              <a:defRPr/>
            </a:lvl6pPr>
            <a:lvl7pPr lvl="6" algn="ctr">
              <a:spcBef>
                <a:spcPts val="0"/>
              </a:spcBef>
              <a:spcAft>
                <a:spcPts val="0"/>
              </a:spcAft>
              <a:buClr>
                <a:schemeClr val="dk1"/>
              </a:buClr>
              <a:buSzPts val="1400"/>
              <a:buNone/>
              <a:defRPr/>
            </a:lvl7pPr>
            <a:lvl8pPr lvl="7" algn="ctr">
              <a:spcBef>
                <a:spcPts val="0"/>
              </a:spcBef>
              <a:spcAft>
                <a:spcPts val="0"/>
              </a:spcAft>
              <a:buClr>
                <a:schemeClr val="dk1"/>
              </a:buClr>
              <a:buSzPts val="1400"/>
              <a:buNone/>
              <a:defRPr/>
            </a:lvl8pPr>
            <a:lvl9pPr lvl="8" algn="ctr">
              <a:spcBef>
                <a:spcPts val="0"/>
              </a:spcBef>
              <a:spcAft>
                <a:spcPts val="0"/>
              </a:spcAft>
              <a:buClr>
                <a:schemeClr val="dk1"/>
              </a:buClr>
              <a:buSzPts val="1400"/>
              <a:buNone/>
              <a:defRPr/>
            </a:lvl9pPr>
          </a:lstStyle>
          <a:p>
            <a:endParaRPr/>
          </a:p>
        </p:txBody>
      </p:sp>
      <p:sp>
        <p:nvSpPr>
          <p:cNvPr id="374" name="Google Shape;374;p25"/>
          <p:cNvSpPr txBox="1">
            <a:spLocks noGrp="1"/>
          </p:cNvSpPr>
          <p:nvPr>
            <p:ph type="subTitle" idx="13"/>
          </p:nvPr>
        </p:nvSpPr>
        <p:spPr>
          <a:xfrm>
            <a:off x="2393625" y="4091034"/>
            <a:ext cx="2088900" cy="6249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DM Sans Medium"/>
              <a:buNone/>
              <a:defRPr/>
            </a:lvl1pPr>
            <a:lvl2pPr lvl="1" algn="ctr">
              <a:spcBef>
                <a:spcPts val="0"/>
              </a:spcBef>
              <a:spcAft>
                <a:spcPts val="0"/>
              </a:spcAft>
              <a:buClr>
                <a:schemeClr val="dk1"/>
              </a:buClr>
              <a:buSzPts val="1400"/>
              <a:buFont typeface="DM Sans Medium"/>
              <a:buNone/>
              <a:defRPr/>
            </a:lvl2pPr>
            <a:lvl3pPr lvl="2" algn="ctr">
              <a:spcBef>
                <a:spcPts val="0"/>
              </a:spcBef>
              <a:spcAft>
                <a:spcPts val="0"/>
              </a:spcAft>
              <a:buClr>
                <a:schemeClr val="dk1"/>
              </a:buClr>
              <a:buSzPts val="1400"/>
              <a:buFont typeface="DM Sans Medium"/>
              <a:buNone/>
              <a:defRPr/>
            </a:lvl3pPr>
            <a:lvl4pPr lvl="3" algn="ctr">
              <a:spcBef>
                <a:spcPts val="0"/>
              </a:spcBef>
              <a:spcAft>
                <a:spcPts val="0"/>
              </a:spcAft>
              <a:buClr>
                <a:schemeClr val="dk1"/>
              </a:buClr>
              <a:buSzPts val="1400"/>
              <a:buFont typeface="DM Sans Medium"/>
              <a:buNone/>
              <a:defRPr/>
            </a:lvl4pPr>
            <a:lvl5pPr lvl="4" algn="ctr">
              <a:spcBef>
                <a:spcPts val="0"/>
              </a:spcBef>
              <a:spcAft>
                <a:spcPts val="0"/>
              </a:spcAft>
              <a:buClr>
                <a:schemeClr val="dk1"/>
              </a:buClr>
              <a:buSzPts val="1400"/>
              <a:buFont typeface="DM Sans Medium"/>
              <a:buNone/>
              <a:defRPr/>
            </a:lvl5pPr>
            <a:lvl6pPr lvl="5" algn="ctr">
              <a:spcBef>
                <a:spcPts val="0"/>
              </a:spcBef>
              <a:spcAft>
                <a:spcPts val="0"/>
              </a:spcAft>
              <a:buClr>
                <a:schemeClr val="dk1"/>
              </a:buClr>
              <a:buSzPts val="1400"/>
              <a:buFont typeface="DM Sans Medium"/>
              <a:buNone/>
              <a:defRPr/>
            </a:lvl6pPr>
            <a:lvl7pPr lvl="6" algn="ctr">
              <a:spcBef>
                <a:spcPts val="0"/>
              </a:spcBef>
              <a:spcAft>
                <a:spcPts val="0"/>
              </a:spcAft>
              <a:buClr>
                <a:schemeClr val="dk1"/>
              </a:buClr>
              <a:buSzPts val="1400"/>
              <a:buFont typeface="DM Sans Medium"/>
              <a:buNone/>
              <a:defRPr/>
            </a:lvl7pPr>
            <a:lvl8pPr lvl="7" algn="ctr">
              <a:spcBef>
                <a:spcPts val="0"/>
              </a:spcBef>
              <a:spcAft>
                <a:spcPts val="0"/>
              </a:spcAft>
              <a:buClr>
                <a:schemeClr val="dk1"/>
              </a:buClr>
              <a:buSzPts val="1400"/>
              <a:buFont typeface="DM Sans Medium"/>
              <a:buNone/>
              <a:defRPr/>
            </a:lvl8pPr>
            <a:lvl9pPr lvl="8" algn="ctr">
              <a:spcBef>
                <a:spcPts val="0"/>
              </a:spcBef>
              <a:spcAft>
                <a:spcPts val="0"/>
              </a:spcAft>
              <a:buClr>
                <a:schemeClr val="dk1"/>
              </a:buClr>
              <a:buSzPts val="1400"/>
              <a:buFont typeface="DM Sans Medium"/>
              <a:buNone/>
              <a:defRPr/>
            </a:lvl9pPr>
          </a:lstStyle>
          <a:p>
            <a:endParaRPr/>
          </a:p>
        </p:txBody>
      </p:sp>
      <p:sp>
        <p:nvSpPr>
          <p:cNvPr id="375" name="Google Shape;375;p25"/>
          <p:cNvSpPr txBox="1">
            <a:spLocks noGrp="1"/>
          </p:cNvSpPr>
          <p:nvPr>
            <p:ph type="title" idx="14"/>
          </p:nvPr>
        </p:nvSpPr>
        <p:spPr>
          <a:xfrm>
            <a:off x="4661525" y="1378200"/>
            <a:ext cx="2088900" cy="841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000"/>
              <a:buFont typeface="Anton"/>
              <a:buNone/>
              <a:defRPr sz="2000"/>
            </a:lvl1pPr>
            <a:lvl2pPr lvl="1" algn="ctr">
              <a:spcBef>
                <a:spcPts val="0"/>
              </a:spcBef>
              <a:spcAft>
                <a:spcPts val="0"/>
              </a:spcAft>
              <a:buClr>
                <a:schemeClr val="dk1"/>
              </a:buClr>
              <a:buSzPts val="1400"/>
              <a:buNone/>
              <a:defRPr/>
            </a:lvl2pPr>
            <a:lvl3pPr lvl="2" algn="ctr">
              <a:spcBef>
                <a:spcPts val="0"/>
              </a:spcBef>
              <a:spcAft>
                <a:spcPts val="0"/>
              </a:spcAft>
              <a:buClr>
                <a:schemeClr val="dk1"/>
              </a:buClr>
              <a:buSzPts val="1400"/>
              <a:buNone/>
              <a:defRPr/>
            </a:lvl3pPr>
            <a:lvl4pPr lvl="3" algn="ctr">
              <a:spcBef>
                <a:spcPts val="0"/>
              </a:spcBef>
              <a:spcAft>
                <a:spcPts val="0"/>
              </a:spcAft>
              <a:buClr>
                <a:schemeClr val="dk1"/>
              </a:buClr>
              <a:buSzPts val="1400"/>
              <a:buNone/>
              <a:defRPr/>
            </a:lvl4pPr>
            <a:lvl5pPr lvl="4" algn="ctr">
              <a:spcBef>
                <a:spcPts val="0"/>
              </a:spcBef>
              <a:spcAft>
                <a:spcPts val="0"/>
              </a:spcAft>
              <a:buClr>
                <a:schemeClr val="dk1"/>
              </a:buClr>
              <a:buSzPts val="1400"/>
              <a:buNone/>
              <a:defRPr/>
            </a:lvl5pPr>
            <a:lvl6pPr lvl="5" algn="ctr">
              <a:spcBef>
                <a:spcPts val="0"/>
              </a:spcBef>
              <a:spcAft>
                <a:spcPts val="0"/>
              </a:spcAft>
              <a:buClr>
                <a:schemeClr val="dk1"/>
              </a:buClr>
              <a:buSzPts val="1400"/>
              <a:buNone/>
              <a:defRPr/>
            </a:lvl6pPr>
            <a:lvl7pPr lvl="6" algn="ctr">
              <a:spcBef>
                <a:spcPts val="0"/>
              </a:spcBef>
              <a:spcAft>
                <a:spcPts val="0"/>
              </a:spcAft>
              <a:buClr>
                <a:schemeClr val="dk1"/>
              </a:buClr>
              <a:buSzPts val="1400"/>
              <a:buNone/>
              <a:defRPr/>
            </a:lvl7pPr>
            <a:lvl8pPr lvl="7" algn="ctr">
              <a:spcBef>
                <a:spcPts val="0"/>
              </a:spcBef>
              <a:spcAft>
                <a:spcPts val="0"/>
              </a:spcAft>
              <a:buClr>
                <a:schemeClr val="dk1"/>
              </a:buClr>
              <a:buSzPts val="1400"/>
              <a:buNone/>
              <a:defRPr/>
            </a:lvl8pPr>
            <a:lvl9pPr lvl="8" algn="ctr">
              <a:spcBef>
                <a:spcPts val="0"/>
              </a:spcBef>
              <a:spcAft>
                <a:spcPts val="0"/>
              </a:spcAft>
              <a:buClr>
                <a:schemeClr val="dk1"/>
              </a:buClr>
              <a:buSzPts val="1400"/>
              <a:buNone/>
              <a:defRPr/>
            </a:lvl9pPr>
          </a:lstStyle>
          <a:p>
            <a:endParaRPr/>
          </a:p>
        </p:txBody>
      </p:sp>
      <p:sp>
        <p:nvSpPr>
          <p:cNvPr id="376" name="Google Shape;376;p25"/>
          <p:cNvSpPr txBox="1">
            <a:spLocks noGrp="1"/>
          </p:cNvSpPr>
          <p:nvPr>
            <p:ph type="subTitle" idx="15"/>
          </p:nvPr>
        </p:nvSpPr>
        <p:spPr>
          <a:xfrm>
            <a:off x="4661525" y="4091034"/>
            <a:ext cx="2088900" cy="6249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DM Sans Medium"/>
              <a:buNone/>
              <a:defRPr/>
            </a:lvl1pPr>
            <a:lvl2pPr lvl="1" algn="ctr">
              <a:spcBef>
                <a:spcPts val="0"/>
              </a:spcBef>
              <a:spcAft>
                <a:spcPts val="0"/>
              </a:spcAft>
              <a:buClr>
                <a:schemeClr val="dk1"/>
              </a:buClr>
              <a:buSzPts val="1400"/>
              <a:buFont typeface="DM Sans Medium"/>
              <a:buNone/>
              <a:defRPr/>
            </a:lvl2pPr>
            <a:lvl3pPr lvl="2" algn="ctr">
              <a:spcBef>
                <a:spcPts val="0"/>
              </a:spcBef>
              <a:spcAft>
                <a:spcPts val="0"/>
              </a:spcAft>
              <a:buClr>
                <a:schemeClr val="dk1"/>
              </a:buClr>
              <a:buSzPts val="1400"/>
              <a:buFont typeface="DM Sans Medium"/>
              <a:buNone/>
              <a:defRPr/>
            </a:lvl3pPr>
            <a:lvl4pPr lvl="3" algn="ctr">
              <a:spcBef>
                <a:spcPts val="0"/>
              </a:spcBef>
              <a:spcAft>
                <a:spcPts val="0"/>
              </a:spcAft>
              <a:buClr>
                <a:schemeClr val="dk1"/>
              </a:buClr>
              <a:buSzPts val="1400"/>
              <a:buFont typeface="DM Sans Medium"/>
              <a:buNone/>
              <a:defRPr/>
            </a:lvl4pPr>
            <a:lvl5pPr lvl="4" algn="ctr">
              <a:spcBef>
                <a:spcPts val="0"/>
              </a:spcBef>
              <a:spcAft>
                <a:spcPts val="0"/>
              </a:spcAft>
              <a:buClr>
                <a:schemeClr val="dk1"/>
              </a:buClr>
              <a:buSzPts val="1400"/>
              <a:buFont typeface="DM Sans Medium"/>
              <a:buNone/>
              <a:defRPr/>
            </a:lvl5pPr>
            <a:lvl6pPr lvl="5" algn="ctr">
              <a:spcBef>
                <a:spcPts val="0"/>
              </a:spcBef>
              <a:spcAft>
                <a:spcPts val="0"/>
              </a:spcAft>
              <a:buClr>
                <a:schemeClr val="dk1"/>
              </a:buClr>
              <a:buSzPts val="1400"/>
              <a:buFont typeface="DM Sans Medium"/>
              <a:buNone/>
              <a:defRPr/>
            </a:lvl6pPr>
            <a:lvl7pPr lvl="6" algn="ctr">
              <a:spcBef>
                <a:spcPts val="0"/>
              </a:spcBef>
              <a:spcAft>
                <a:spcPts val="0"/>
              </a:spcAft>
              <a:buClr>
                <a:schemeClr val="dk1"/>
              </a:buClr>
              <a:buSzPts val="1400"/>
              <a:buFont typeface="DM Sans Medium"/>
              <a:buNone/>
              <a:defRPr/>
            </a:lvl7pPr>
            <a:lvl8pPr lvl="7" algn="ctr">
              <a:spcBef>
                <a:spcPts val="0"/>
              </a:spcBef>
              <a:spcAft>
                <a:spcPts val="0"/>
              </a:spcAft>
              <a:buClr>
                <a:schemeClr val="dk1"/>
              </a:buClr>
              <a:buSzPts val="1400"/>
              <a:buFont typeface="DM Sans Medium"/>
              <a:buNone/>
              <a:defRPr/>
            </a:lvl8pPr>
            <a:lvl9pPr lvl="8" algn="ctr">
              <a:spcBef>
                <a:spcPts val="0"/>
              </a:spcBef>
              <a:spcAft>
                <a:spcPts val="0"/>
              </a:spcAft>
              <a:buClr>
                <a:schemeClr val="dk1"/>
              </a:buClr>
              <a:buSzPts val="1400"/>
              <a:buFont typeface="DM Sans Medium"/>
              <a:buNone/>
              <a:defRPr/>
            </a:lvl9pPr>
          </a:lstStyle>
          <a:p>
            <a:endParaRPr/>
          </a:p>
        </p:txBody>
      </p:sp>
      <p:sp>
        <p:nvSpPr>
          <p:cNvPr id="377" name="Google Shape;377;p25"/>
          <p:cNvSpPr txBox="1">
            <a:spLocks noGrp="1"/>
          </p:cNvSpPr>
          <p:nvPr>
            <p:ph type="title" idx="16"/>
          </p:nvPr>
        </p:nvSpPr>
        <p:spPr>
          <a:xfrm>
            <a:off x="6929425" y="1378200"/>
            <a:ext cx="2088900" cy="841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000"/>
              <a:buFont typeface="Anton"/>
              <a:buNone/>
              <a:defRPr sz="2000"/>
            </a:lvl1pPr>
            <a:lvl2pPr lvl="1" algn="ctr">
              <a:spcBef>
                <a:spcPts val="0"/>
              </a:spcBef>
              <a:spcAft>
                <a:spcPts val="0"/>
              </a:spcAft>
              <a:buClr>
                <a:schemeClr val="dk1"/>
              </a:buClr>
              <a:buSzPts val="1400"/>
              <a:buNone/>
              <a:defRPr/>
            </a:lvl2pPr>
            <a:lvl3pPr lvl="2" algn="ctr">
              <a:spcBef>
                <a:spcPts val="0"/>
              </a:spcBef>
              <a:spcAft>
                <a:spcPts val="0"/>
              </a:spcAft>
              <a:buClr>
                <a:schemeClr val="dk1"/>
              </a:buClr>
              <a:buSzPts val="1400"/>
              <a:buNone/>
              <a:defRPr/>
            </a:lvl3pPr>
            <a:lvl4pPr lvl="3" algn="ctr">
              <a:spcBef>
                <a:spcPts val="0"/>
              </a:spcBef>
              <a:spcAft>
                <a:spcPts val="0"/>
              </a:spcAft>
              <a:buClr>
                <a:schemeClr val="dk1"/>
              </a:buClr>
              <a:buSzPts val="1400"/>
              <a:buNone/>
              <a:defRPr/>
            </a:lvl4pPr>
            <a:lvl5pPr lvl="4" algn="ctr">
              <a:spcBef>
                <a:spcPts val="0"/>
              </a:spcBef>
              <a:spcAft>
                <a:spcPts val="0"/>
              </a:spcAft>
              <a:buClr>
                <a:schemeClr val="dk1"/>
              </a:buClr>
              <a:buSzPts val="1400"/>
              <a:buNone/>
              <a:defRPr/>
            </a:lvl5pPr>
            <a:lvl6pPr lvl="5" algn="ctr">
              <a:spcBef>
                <a:spcPts val="0"/>
              </a:spcBef>
              <a:spcAft>
                <a:spcPts val="0"/>
              </a:spcAft>
              <a:buClr>
                <a:schemeClr val="dk1"/>
              </a:buClr>
              <a:buSzPts val="1400"/>
              <a:buNone/>
              <a:defRPr/>
            </a:lvl6pPr>
            <a:lvl7pPr lvl="6" algn="ctr">
              <a:spcBef>
                <a:spcPts val="0"/>
              </a:spcBef>
              <a:spcAft>
                <a:spcPts val="0"/>
              </a:spcAft>
              <a:buClr>
                <a:schemeClr val="dk1"/>
              </a:buClr>
              <a:buSzPts val="1400"/>
              <a:buNone/>
              <a:defRPr/>
            </a:lvl7pPr>
            <a:lvl8pPr lvl="7" algn="ctr">
              <a:spcBef>
                <a:spcPts val="0"/>
              </a:spcBef>
              <a:spcAft>
                <a:spcPts val="0"/>
              </a:spcAft>
              <a:buClr>
                <a:schemeClr val="dk1"/>
              </a:buClr>
              <a:buSzPts val="1400"/>
              <a:buNone/>
              <a:defRPr/>
            </a:lvl8pPr>
            <a:lvl9pPr lvl="8" algn="ctr">
              <a:spcBef>
                <a:spcPts val="0"/>
              </a:spcBef>
              <a:spcAft>
                <a:spcPts val="0"/>
              </a:spcAft>
              <a:buClr>
                <a:schemeClr val="dk1"/>
              </a:buClr>
              <a:buSzPts val="1400"/>
              <a:buNone/>
              <a:defRPr/>
            </a:lvl9pPr>
          </a:lstStyle>
          <a:p>
            <a:endParaRPr/>
          </a:p>
        </p:txBody>
      </p:sp>
      <p:sp>
        <p:nvSpPr>
          <p:cNvPr id="378" name="Google Shape;378;p25"/>
          <p:cNvSpPr txBox="1">
            <a:spLocks noGrp="1"/>
          </p:cNvSpPr>
          <p:nvPr>
            <p:ph type="subTitle" idx="17"/>
          </p:nvPr>
        </p:nvSpPr>
        <p:spPr>
          <a:xfrm>
            <a:off x="6929425" y="4091034"/>
            <a:ext cx="2088900" cy="6249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DM Sans Medium"/>
              <a:buNone/>
              <a:defRPr/>
            </a:lvl1pPr>
            <a:lvl2pPr lvl="1" algn="ctr">
              <a:spcBef>
                <a:spcPts val="0"/>
              </a:spcBef>
              <a:spcAft>
                <a:spcPts val="0"/>
              </a:spcAft>
              <a:buClr>
                <a:schemeClr val="dk1"/>
              </a:buClr>
              <a:buSzPts val="1400"/>
              <a:buFont typeface="DM Sans Medium"/>
              <a:buNone/>
              <a:defRPr/>
            </a:lvl2pPr>
            <a:lvl3pPr lvl="2" algn="ctr">
              <a:spcBef>
                <a:spcPts val="0"/>
              </a:spcBef>
              <a:spcAft>
                <a:spcPts val="0"/>
              </a:spcAft>
              <a:buClr>
                <a:schemeClr val="dk1"/>
              </a:buClr>
              <a:buSzPts val="1400"/>
              <a:buFont typeface="DM Sans Medium"/>
              <a:buNone/>
              <a:defRPr/>
            </a:lvl3pPr>
            <a:lvl4pPr lvl="3" algn="ctr">
              <a:spcBef>
                <a:spcPts val="0"/>
              </a:spcBef>
              <a:spcAft>
                <a:spcPts val="0"/>
              </a:spcAft>
              <a:buClr>
                <a:schemeClr val="dk1"/>
              </a:buClr>
              <a:buSzPts val="1400"/>
              <a:buFont typeface="DM Sans Medium"/>
              <a:buNone/>
              <a:defRPr/>
            </a:lvl4pPr>
            <a:lvl5pPr lvl="4" algn="ctr">
              <a:spcBef>
                <a:spcPts val="0"/>
              </a:spcBef>
              <a:spcAft>
                <a:spcPts val="0"/>
              </a:spcAft>
              <a:buClr>
                <a:schemeClr val="dk1"/>
              </a:buClr>
              <a:buSzPts val="1400"/>
              <a:buFont typeface="DM Sans Medium"/>
              <a:buNone/>
              <a:defRPr/>
            </a:lvl5pPr>
            <a:lvl6pPr lvl="5" algn="ctr">
              <a:spcBef>
                <a:spcPts val="0"/>
              </a:spcBef>
              <a:spcAft>
                <a:spcPts val="0"/>
              </a:spcAft>
              <a:buClr>
                <a:schemeClr val="dk1"/>
              </a:buClr>
              <a:buSzPts val="1400"/>
              <a:buFont typeface="DM Sans Medium"/>
              <a:buNone/>
              <a:defRPr/>
            </a:lvl6pPr>
            <a:lvl7pPr lvl="6" algn="ctr">
              <a:spcBef>
                <a:spcPts val="0"/>
              </a:spcBef>
              <a:spcAft>
                <a:spcPts val="0"/>
              </a:spcAft>
              <a:buClr>
                <a:schemeClr val="dk1"/>
              </a:buClr>
              <a:buSzPts val="1400"/>
              <a:buFont typeface="DM Sans Medium"/>
              <a:buNone/>
              <a:defRPr/>
            </a:lvl7pPr>
            <a:lvl8pPr lvl="7" algn="ctr">
              <a:spcBef>
                <a:spcPts val="0"/>
              </a:spcBef>
              <a:spcAft>
                <a:spcPts val="0"/>
              </a:spcAft>
              <a:buClr>
                <a:schemeClr val="dk1"/>
              </a:buClr>
              <a:buSzPts val="1400"/>
              <a:buFont typeface="DM Sans Medium"/>
              <a:buNone/>
              <a:defRPr/>
            </a:lvl8pPr>
            <a:lvl9pPr lvl="8" algn="ctr">
              <a:spcBef>
                <a:spcPts val="0"/>
              </a:spcBef>
              <a:spcAft>
                <a:spcPts val="0"/>
              </a:spcAft>
              <a:buClr>
                <a:schemeClr val="dk1"/>
              </a:buClr>
              <a:buSzPts val="1400"/>
              <a:buFont typeface="DM Sans Medium"/>
              <a:buNone/>
              <a:defRPr/>
            </a:lvl9pPr>
          </a:lstStyle>
          <a:p>
            <a:endParaRPr/>
          </a:p>
        </p:txBody>
      </p:sp>
      <p:sp>
        <p:nvSpPr>
          <p:cNvPr id="379" name="Google Shape;379;p25"/>
          <p:cNvSpPr txBox="1">
            <a:spLocks noGrp="1"/>
          </p:cNvSpPr>
          <p:nvPr>
            <p:ph type="subTitle" idx="18"/>
          </p:nvPr>
        </p:nvSpPr>
        <p:spPr>
          <a:xfrm>
            <a:off x="125700" y="125600"/>
            <a:ext cx="1593900" cy="39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800"/>
              <a:buFont typeface="DM Sans"/>
              <a:buNone/>
              <a:defRPr sz="800" b="1">
                <a:latin typeface="DM Sans"/>
                <a:ea typeface="DM Sans"/>
                <a:cs typeface="DM Sans"/>
                <a:sym typeface="DM Sans"/>
              </a:defRPr>
            </a:lvl1pPr>
            <a:lvl2pPr lvl="1">
              <a:spcBef>
                <a:spcPts val="0"/>
              </a:spcBef>
              <a:spcAft>
                <a:spcPts val="0"/>
              </a:spcAft>
              <a:buClr>
                <a:schemeClr val="dk1"/>
              </a:buClr>
              <a:buSzPts val="800"/>
              <a:buFont typeface="DM Sans"/>
              <a:buNone/>
              <a:defRPr sz="800" b="1">
                <a:latin typeface="DM Sans"/>
                <a:ea typeface="DM Sans"/>
                <a:cs typeface="DM Sans"/>
                <a:sym typeface="DM Sans"/>
              </a:defRPr>
            </a:lvl2pPr>
            <a:lvl3pPr lvl="2">
              <a:spcBef>
                <a:spcPts val="0"/>
              </a:spcBef>
              <a:spcAft>
                <a:spcPts val="0"/>
              </a:spcAft>
              <a:buClr>
                <a:schemeClr val="dk1"/>
              </a:buClr>
              <a:buSzPts val="800"/>
              <a:buFont typeface="DM Sans"/>
              <a:buNone/>
              <a:defRPr sz="800" b="1">
                <a:latin typeface="DM Sans"/>
                <a:ea typeface="DM Sans"/>
                <a:cs typeface="DM Sans"/>
                <a:sym typeface="DM Sans"/>
              </a:defRPr>
            </a:lvl3pPr>
            <a:lvl4pPr lvl="3">
              <a:spcBef>
                <a:spcPts val="0"/>
              </a:spcBef>
              <a:spcAft>
                <a:spcPts val="0"/>
              </a:spcAft>
              <a:buClr>
                <a:schemeClr val="dk1"/>
              </a:buClr>
              <a:buSzPts val="800"/>
              <a:buFont typeface="DM Sans"/>
              <a:buNone/>
              <a:defRPr sz="800" b="1">
                <a:latin typeface="DM Sans"/>
                <a:ea typeface="DM Sans"/>
                <a:cs typeface="DM Sans"/>
                <a:sym typeface="DM Sans"/>
              </a:defRPr>
            </a:lvl4pPr>
            <a:lvl5pPr lvl="4">
              <a:spcBef>
                <a:spcPts val="0"/>
              </a:spcBef>
              <a:spcAft>
                <a:spcPts val="0"/>
              </a:spcAft>
              <a:buClr>
                <a:schemeClr val="dk1"/>
              </a:buClr>
              <a:buSzPts val="800"/>
              <a:buFont typeface="DM Sans"/>
              <a:buNone/>
              <a:defRPr sz="800" b="1">
                <a:latin typeface="DM Sans"/>
                <a:ea typeface="DM Sans"/>
                <a:cs typeface="DM Sans"/>
                <a:sym typeface="DM Sans"/>
              </a:defRPr>
            </a:lvl5pPr>
            <a:lvl6pPr lvl="5">
              <a:spcBef>
                <a:spcPts val="0"/>
              </a:spcBef>
              <a:spcAft>
                <a:spcPts val="0"/>
              </a:spcAft>
              <a:buClr>
                <a:schemeClr val="dk1"/>
              </a:buClr>
              <a:buSzPts val="800"/>
              <a:buFont typeface="DM Sans"/>
              <a:buNone/>
              <a:defRPr sz="800" b="1">
                <a:latin typeface="DM Sans"/>
                <a:ea typeface="DM Sans"/>
                <a:cs typeface="DM Sans"/>
                <a:sym typeface="DM Sans"/>
              </a:defRPr>
            </a:lvl6pPr>
            <a:lvl7pPr lvl="6">
              <a:spcBef>
                <a:spcPts val="0"/>
              </a:spcBef>
              <a:spcAft>
                <a:spcPts val="0"/>
              </a:spcAft>
              <a:buClr>
                <a:schemeClr val="dk1"/>
              </a:buClr>
              <a:buSzPts val="800"/>
              <a:buFont typeface="DM Sans"/>
              <a:buNone/>
              <a:defRPr sz="800" b="1">
                <a:latin typeface="DM Sans"/>
                <a:ea typeface="DM Sans"/>
                <a:cs typeface="DM Sans"/>
                <a:sym typeface="DM Sans"/>
              </a:defRPr>
            </a:lvl7pPr>
            <a:lvl8pPr lvl="7">
              <a:spcBef>
                <a:spcPts val="0"/>
              </a:spcBef>
              <a:spcAft>
                <a:spcPts val="0"/>
              </a:spcAft>
              <a:buClr>
                <a:schemeClr val="dk1"/>
              </a:buClr>
              <a:buSzPts val="800"/>
              <a:buFont typeface="DM Sans"/>
              <a:buNone/>
              <a:defRPr sz="800" b="1">
                <a:latin typeface="DM Sans"/>
                <a:ea typeface="DM Sans"/>
                <a:cs typeface="DM Sans"/>
                <a:sym typeface="DM Sans"/>
              </a:defRPr>
            </a:lvl8pPr>
            <a:lvl9pPr lvl="8">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380" name="Google Shape;380;p2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buNone/>
              <a:defRPr sz="800" b="1">
                <a:latin typeface="DM Sans"/>
                <a:ea typeface="DM Sans"/>
                <a:cs typeface="DM Sans"/>
                <a:sym typeface="DM Sans"/>
              </a:defRPr>
            </a:lvl1pPr>
            <a:lvl2pPr lvl="1">
              <a:buNone/>
              <a:defRPr sz="800" b="1">
                <a:latin typeface="DM Sans"/>
                <a:ea typeface="DM Sans"/>
                <a:cs typeface="DM Sans"/>
                <a:sym typeface="DM Sans"/>
              </a:defRPr>
            </a:lvl2pPr>
            <a:lvl3pPr lvl="2">
              <a:buNone/>
              <a:defRPr sz="800" b="1">
                <a:latin typeface="DM Sans"/>
                <a:ea typeface="DM Sans"/>
                <a:cs typeface="DM Sans"/>
                <a:sym typeface="DM Sans"/>
              </a:defRPr>
            </a:lvl3pPr>
            <a:lvl4pPr lvl="3">
              <a:buNone/>
              <a:defRPr sz="800" b="1">
                <a:latin typeface="DM Sans"/>
                <a:ea typeface="DM Sans"/>
                <a:cs typeface="DM Sans"/>
                <a:sym typeface="DM Sans"/>
              </a:defRPr>
            </a:lvl4pPr>
            <a:lvl5pPr lvl="4">
              <a:buNone/>
              <a:defRPr sz="800" b="1">
                <a:latin typeface="DM Sans"/>
                <a:ea typeface="DM Sans"/>
                <a:cs typeface="DM Sans"/>
                <a:sym typeface="DM Sans"/>
              </a:defRPr>
            </a:lvl5pPr>
            <a:lvl6pPr lvl="5">
              <a:buNone/>
              <a:defRPr sz="800" b="1">
                <a:latin typeface="DM Sans"/>
                <a:ea typeface="DM Sans"/>
                <a:cs typeface="DM Sans"/>
                <a:sym typeface="DM Sans"/>
              </a:defRPr>
            </a:lvl6pPr>
            <a:lvl7pPr lvl="6">
              <a:buNone/>
              <a:defRPr sz="800" b="1">
                <a:latin typeface="DM Sans"/>
                <a:ea typeface="DM Sans"/>
                <a:cs typeface="DM Sans"/>
                <a:sym typeface="DM Sans"/>
              </a:defRPr>
            </a:lvl7pPr>
            <a:lvl8pPr lvl="7">
              <a:buNone/>
              <a:defRPr sz="800" b="1">
                <a:latin typeface="DM Sans"/>
                <a:ea typeface="DM Sans"/>
                <a:cs typeface="DM Sans"/>
                <a:sym typeface="DM Sans"/>
              </a:defRPr>
            </a:lvl8pPr>
            <a:lvl9pPr lvl="8">
              <a:buNone/>
              <a:defRPr sz="800" b="1">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udget">
  <p:cSld name="CUSTOM_7">
    <p:bg>
      <p:bgPr>
        <a:solidFill>
          <a:schemeClr val="lt2"/>
        </a:solidFill>
        <a:effectLst/>
      </p:bgPr>
    </p:bg>
    <p:spTree>
      <p:nvGrpSpPr>
        <p:cNvPr id="1" name="Shape 381"/>
        <p:cNvGrpSpPr/>
        <p:nvPr/>
      </p:nvGrpSpPr>
      <p:grpSpPr>
        <a:xfrm>
          <a:off x="0" y="0"/>
          <a:ext cx="0" cy="0"/>
          <a:chOff x="0" y="0"/>
          <a:chExt cx="0" cy="0"/>
        </a:xfrm>
      </p:grpSpPr>
      <p:sp>
        <p:nvSpPr>
          <p:cNvPr id="382" name="Google Shape;382;p26"/>
          <p:cNvSpPr txBox="1">
            <a:spLocks noGrp="1"/>
          </p:cNvSpPr>
          <p:nvPr>
            <p:ph type="title"/>
          </p:nvPr>
        </p:nvSpPr>
        <p:spPr>
          <a:xfrm>
            <a:off x="133150" y="125600"/>
            <a:ext cx="3180600" cy="509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400"/>
              <a:buFont typeface="Anton"/>
              <a:buNone/>
              <a:defRPr sz="2400">
                <a:solidFill>
                  <a:schemeClr val="lt1"/>
                </a:solidFill>
              </a:defRPr>
            </a:lvl1pPr>
            <a:lvl2pPr lvl="1">
              <a:spcBef>
                <a:spcPts val="0"/>
              </a:spcBef>
              <a:spcAft>
                <a:spcPts val="0"/>
              </a:spcAft>
              <a:buClr>
                <a:schemeClr val="lt1"/>
              </a:buClr>
              <a:buSzPts val="1400"/>
              <a:buFont typeface="Anton"/>
              <a:buNone/>
              <a:defRPr>
                <a:solidFill>
                  <a:schemeClr val="lt1"/>
                </a:solidFill>
              </a:defRPr>
            </a:lvl2pPr>
            <a:lvl3pPr lvl="2">
              <a:spcBef>
                <a:spcPts val="0"/>
              </a:spcBef>
              <a:spcAft>
                <a:spcPts val="0"/>
              </a:spcAft>
              <a:buClr>
                <a:schemeClr val="lt1"/>
              </a:buClr>
              <a:buSzPts val="1400"/>
              <a:buFont typeface="Anton"/>
              <a:buNone/>
              <a:defRPr>
                <a:solidFill>
                  <a:schemeClr val="lt1"/>
                </a:solidFill>
              </a:defRPr>
            </a:lvl3pPr>
            <a:lvl4pPr lvl="3">
              <a:spcBef>
                <a:spcPts val="0"/>
              </a:spcBef>
              <a:spcAft>
                <a:spcPts val="0"/>
              </a:spcAft>
              <a:buClr>
                <a:schemeClr val="lt1"/>
              </a:buClr>
              <a:buSzPts val="1400"/>
              <a:buFont typeface="Anton"/>
              <a:buNone/>
              <a:defRPr>
                <a:solidFill>
                  <a:schemeClr val="lt1"/>
                </a:solidFill>
              </a:defRPr>
            </a:lvl4pPr>
            <a:lvl5pPr lvl="4">
              <a:spcBef>
                <a:spcPts val="0"/>
              </a:spcBef>
              <a:spcAft>
                <a:spcPts val="0"/>
              </a:spcAft>
              <a:buClr>
                <a:schemeClr val="lt1"/>
              </a:buClr>
              <a:buSzPts val="1400"/>
              <a:buFont typeface="Anton"/>
              <a:buNone/>
              <a:defRPr>
                <a:solidFill>
                  <a:schemeClr val="lt1"/>
                </a:solidFill>
              </a:defRPr>
            </a:lvl5pPr>
            <a:lvl6pPr lvl="5">
              <a:spcBef>
                <a:spcPts val="0"/>
              </a:spcBef>
              <a:spcAft>
                <a:spcPts val="0"/>
              </a:spcAft>
              <a:buClr>
                <a:schemeClr val="lt1"/>
              </a:buClr>
              <a:buSzPts val="1400"/>
              <a:buFont typeface="Anton"/>
              <a:buNone/>
              <a:defRPr>
                <a:solidFill>
                  <a:schemeClr val="lt1"/>
                </a:solidFill>
              </a:defRPr>
            </a:lvl6pPr>
            <a:lvl7pPr lvl="6">
              <a:spcBef>
                <a:spcPts val="0"/>
              </a:spcBef>
              <a:spcAft>
                <a:spcPts val="0"/>
              </a:spcAft>
              <a:buClr>
                <a:schemeClr val="lt1"/>
              </a:buClr>
              <a:buSzPts val="1400"/>
              <a:buFont typeface="Anton"/>
              <a:buNone/>
              <a:defRPr>
                <a:solidFill>
                  <a:schemeClr val="lt1"/>
                </a:solidFill>
              </a:defRPr>
            </a:lvl7pPr>
            <a:lvl8pPr lvl="7">
              <a:spcBef>
                <a:spcPts val="0"/>
              </a:spcBef>
              <a:spcAft>
                <a:spcPts val="0"/>
              </a:spcAft>
              <a:buClr>
                <a:schemeClr val="lt1"/>
              </a:buClr>
              <a:buSzPts val="1400"/>
              <a:buFont typeface="Anton"/>
              <a:buNone/>
              <a:defRPr>
                <a:solidFill>
                  <a:schemeClr val="lt1"/>
                </a:solidFill>
              </a:defRPr>
            </a:lvl8pPr>
            <a:lvl9pPr lvl="8">
              <a:spcBef>
                <a:spcPts val="0"/>
              </a:spcBef>
              <a:spcAft>
                <a:spcPts val="0"/>
              </a:spcAft>
              <a:buClr>
                <a:schemeClr val="lt1"/>
              </a:buClr>
              <a:buSzPts val="1400"/>
              <a:buFont typeface="Anton"/>
              <a:buNone/>
              <a:defRPr>
                <a:solidFill>
                  <a:schemeClr val="lt1"/>
                </a:solidFill>
              </a:defRPr>
            </a:lvl9pPr>
          </a:lstStyle>
          <a:p>
            <a:endParaRPr/>
          </a:p>
        </p:txBody>
      </p:sp>
      <p:sp>
        <p:nvSpPr>
          <p:cNvPr id="383" name="Google Shape;383;p26"/>
          <p:cNvSpPr txBox="1">
            <a:spLocks noGrp="1"/>
          </p:cNvSpPr>
          <p:nvPr>
            <p:ph type="body" idx="1"/>
          </p:nvPr>
        </p:nvSpPr>
        <p:spPr>
          <a:xfrm>
            <a:off x="5830325" y="125600"/>
            <a:ext cx="3188100" cy="7758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lt1"/>
              </a:buClr>
              <a:buSzPts val="800"/>
              <a:buFont typeface="DM Sans"/>
              <a:buChar char="●"/>
              <a:defRPr>
                <a:solidFill>
                  <a:schemeClr val="lt1"/>
                </a:solidFill>
              </a:defRPr>
            </a:lvl1pPr>
            <a:lvl2pPr marL="914400" lvl="1" indent="-279400">
              <a:spcBef>
                <a:spcPts val="0"/>
              </a:spcBef>
              <a:spcAft>
                <a:spcPts val="0"/>
              </a:spcAft>
              <a:buClr>
                <a:schemeClr val="lt1"/>
              </a:buClr>
              <a:buSzPts val="800"/>
              <a:buFont typeface="DM Sans"/>
              <a:buChar char="○"/>
              <a:defRPr>
                <a:solidFill>
                  <a:schemeClr val="lt1"/>
                </a:solidFill>
              </a:defRPr>
            </a:lvl2pPr>
            <a:lvl3pPr marL="1371600" lvl="2" indent="-279400">
              <a:spcBef>
                <a:spcPts val="0"/>
              </a:spcBef>
              <a:spcAft>
                <a:spcPts val="0"/>
              </a:spcAft>
              <a:buClr>
                <a:schemeClr val="lt1"/>
              </a:buClr>
              <a:buSzPts val="800"/>
              <a:buFont typeface="DM Sans"/>
              <a:buChar char="■"/>
              <a:defRPr>
                <a:solidFill>
                  <a:schemeClr val="lt1"/>
                </a:solidFill>
              </a:defRPr>
            </a:lvl3pPr>
            <a:lvl4pPr marL="1828800" lvl="3" indent="-279400">
              <a:spcBef>
                <a:spcPts val="0"/>
              </a:spcBef>
              <a:spcAft>
                <a:spcPts val="0"/>
              </a:spcAft>
              <a:buClr>
                <a:schemeClr val="lt1"/>
              </a:buClr>
              <a:buSzPts val="800"/>
              <a:buFont typeface="DM Sans"/>
              <a:buChar char="●"/>
              <a:defRPr>
                <a:solidFill>
                  <a:schemeClr val="lt1"/>
                </a:solidFill>
              </a:defRPr>
            </a:lvl4pPr>
            <a:lvl5pPr marL="2286000" lvl="4" indent="-279400">
              <a:spcBef>
                <a:spcPts val="0"/>
              </a:spcBef>
              <a:spcAft>
                <a:spcPts val="0"/>
              </a:spcAft>
              <a:buClr>
                <a:schemeClr val="lt1"/>
              </a:buClr>
              <a:buSzPts val="800"/>
              <a:buFont typeface="DM Sans"/>
              <a:buChar char="○"/>
              <a:defRPr>
                <a:solidFill>
                  <a:schemeClr val="lt1"/>
                </a:solidFill>
              </a:defRPr>
            </a:lvl5pPr>
            <a:lvl6pPr marL="2743200" lvl="5" indent="-279400">
              <a:spcBef>
                <a:spcPts val="0"/>
              </a:spcBef>
              <a:spcAft>
                <a:spcPts val="0"/>
              </a:spcAft>
              <a:buClr>
                <a:schemeClr val="lt1"/>
              </a:buClr>
              <a:buSzPts val="800"/>
              <a:buFont typeface="DM Sans"/>
              <a:buChar char="■"/>
              <a:defRPr>
                <a:solidFill>
                  <a:schemeClr val="lt1"/>
                </a:solidFill>
              </a:defRPr>
            </a:lvl6pPr>
            <a:lvl7pPr marL="3200400" lvl="6" indent="-279400">
              <a:spcBef>
                <a:spcPts val="0"/>
              </a:spcBef>
              <a:spcAft>
                <a:spcPts val="0"/>
              </a:spcAft>
              <a:buClr>
                <a:schemeClr val="lt1"/>
              </a:buClr>
              <a:buSzPts val="800"/>
              <a:buFont typeface="DM Sans"/>
              <a:buChar char="●"/>
              <a:defRPr>
                <a:solidFill>
                  <a:schemeClr val="lt1"/>
                </a:solidFill>
              </a:defRPr>
            </a:lvl7pPr>
            <a:lvl8pPr marL="3657600" lvl="7" indent="-279400">
              <a:spcBef>
                <a:spcPts val="0"/>
              </a:spcBef>
              <a:spcAft>
                <a:spcPts val="0"/>
              </a:spcAft>
              <a:buClr>
                <a:schemeClr val="lt1"/>
              </a:buClr>
              <a:buSzPts val="800"/>
              <a:buFont typeface="DM Sans"/>
              <a:buChar char="○"/>
              <a:defRPr>
                <a:solidFill>
                  <a:schemeClr val="lt1"/>
                </a:solidFill>
              </a:defRPr>
            </a:lvl8pPr>
            <a:lvl9pPr marL="4114800" lvl="8" indent="-279400">
              <a:spcBef>
                <a:spcPts val="0"/>
              </a:spcBef>
              <a:spcAft>
                <a:spcPts val="0"/>
              </a:spcAft>
              <a:buClr>
                <a:schemeClr val="lt1"/>
              </a:buClr>
              <a:buSzPts val="800"/>
              <a:buFont typeface="DM Sans"/>
              <a:buChar char="■"/>
              <a:defRPr>
                <a:solidFill>
                  <a:schemeClr val="lt1"/>
                </a:solidFill>
              </a:defRPr>
            </a:lvl9pPr>
          </a:lstStyle>
          <a:p>
            <a:endParaRPr/>
          </a:p>
        </p:txBody>
      </p:sp>
      <p:cxnSp>
        <p:nvCxnSpPr>
          <p:cNvPr id="384" name="Google Shape;384;p26"/>
          <p:cNvCxnSpPr/>
          <p:nvPr/>
        </p:nvCxnSpPr>
        <p:spPr>
          <a:xfrm>
            <a:off x="-5675" y="4716000"/>
            <a:ext cx="9155400" cy="0"/>
          </a:xfrm>
          <a:prstGeom prst="straightConnector1">
            <a:avLst/>
          </a:prstGeom>
          <a:noFill/>
          <a:ln w="9525" cap="flat" cmpd="sng">
            <a:solidFill>
              <a:schemeClr val="lt1"/>
            </a:solidFill>
            <a:prstDash val="solid"/>
            <a:round/>
            <a:headEnd type="none" w="med" len="med"/>
            <a:tailEnd type="none" w="med" len="med"/>
          </a:ln>
        </p:spPr>
      </p:cxnSp>
      <p:sp>
        <p:nvSpPr>
          <p:cNvPr id="385" name="Google Shape;385;p26"/>
          <p:cNvSpPr txBox="1">
            <a:spLocks noGrp="1"/>
          </p:cNvSpPr>
          <p:nvPr>
            <p:ph type="subTitle" idx="2"/>
          </p:nvPr>
        </p:nvSpPr>
        <p:spPr>
          <a:xfrm>
            <a:off x="139825" y="4716000"/>
            <a:ext cx="2502600" cy="434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1pPr>
            <a:lvl2pPr lvl="1">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2pPr>
            <a:lvl3pPr lvl="2">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3pPr>
            <a:lvl4pPr lvl="3">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4pPr>
            <a:lvl5pPr lvl="4">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5pPr>
            <a:lvl6pPr lvl="5">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6pPr>
            <a:lvl7pPr lvl="6">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7pPr>
            <a:lvl8pPr lvl="7">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8pPr>
            <a:lvl9pPr lvl="8">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9pPr>
          </a:lstStyle>
          <a:p>
            <a:endParaRPr/>
          </a:p>
        </p:txBody>
      </p:sp>
      <p:sp>
        <p:nvSpPr>
          <p:cNvPr id="386" name="Google Shape;386;p26"/>
          <p:cNvSpPr txBox="1">
            <a:spLocks noGrp="1"/>
          </p:cNvSpPr>
          <p:nvPr>
            <p:ph type="subTitle" idx="3"/>
          </p:nvPr>
        </p:nvSpPr>
        <p:spPr>
          <a:xfrm>
            <a:off x="3320700" y="4716000"/>
            <a:ext cx="2502600" cy="434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1pPr>
            <a:lvl2pPr lvl="1"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2pPr>
            <a:lvl3pPr lvl="2"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3pPr>
            <a:lvl4pPr lvl="3"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4pPr>
            <a:lvl5pPr lvl="4"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5pPr>
            <a:lvl6pPr lvl="5"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6pPr>
            <a:lvl7pPr lvl="6"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7pPr>
            <a:lvl8pPr lvl="7"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8pPr>
            <a:lvl9pPr lvl="8"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9pPr>
          </a:lstStyle>
          <a:p>
            <a:endParaRPr/>
          </a:p>
        </p:txBody>
      </p:sp>
      <p:sp>
        <p:nvSpPr>
          <p:cNvPr id="387" name="Google Shape;387;p2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buNone/>
              <a:defRPr sz="800" b="1">
                <a:solidFill>
                  <a:schemeClr val="lt1"/>
                </a:solidFill>
                <a:latin typeface="DM Sans"/>
                <a:ea typeface="DM Sans"/>
                <a:cs typeface="DM Sans"/>
                <a:sym typeface="DM Sans"/>
              </a:defRPr>
            </a:lvl1pPr>
            <a:lvl2pPr lvl="1">
              <a:buNone/>
              <a:defRPr sz="800" b="1">
                <a:solidFill>
                  <a:schemeClr val="lt1"/>
                </a:solidFill>
                <a:latin typeface="DM Sans"/>
                <a:ea typeface="DM Sans"/>
                <a:cs typeface="DM Sans"/>
                <a:sym typeface="DM Sans"/>
              </a:defRPr>
            </a:lvl2pPr>
            <a:lvl3pPr lvl="2">
              <a:buNone/>
              <a:defRPr sz="800" b="1">
                <a:solidFill>
                  <a:schemeClr val="lt1"/>
                </a:solidFill>
                <a:latin typeface="DM Sans"/>
                <a:ea typeface="DM Sans"/>
                <a:cs typeface="DM Sans"/>
                <a:sym typeface="DM Sans"/>
              </a:defRPr>
            </a:lvl3pPr>
            <a:lvl4pPr lvl="3">
              <a:buNone/>
              <a:defRPr sz="800" b="1">
                <a:solidFill>
                  <a:schemeClr val="lt1"/>
                </a:solidFill>
                <a:latin typeface="DM Sans"/>
                <a:ea typeface="DM Sans"/>
                <a:cs typeface="DM Sans"/>
                <a:sym typeface="DM Sans"/>
              </a:defRPr>
            </a:lvl4pPr>
            <a:lvl5pPr lvl="4">
              <a:buNone/>
              <a:defRPr sz="800" b="1">
                <a:solidFill>
                  <a:schemeClr val="lt1"/>
                </a:solidFill>
                <a:latin typeface="DM Sans"/>
                <a:ea typeface="DM Sans"/>
                <a:cs typeface="DM Sans"/>
                <a:sym typeface="DM Sans"/>
              </a:defRPr>
            </a:lvl5pPr>
            <a:lvl6pPr lvl="5">
              <a:buNone/>
              <a:defRPr sz="800" b="1">
                <a:solidFill>
                  <a:schemeClr val="lt1"/>
                </a:solidFill>
                <a:latin typeface="DM Sans"/>
                <a:ea typeface="DM Sans"/>
                <a:cs typeface="DM Sans"/>
                <a:sym typeface="DM Sans"/>
              </a:defRPr>
            </a:lvl6pPr>
            <a:lvl7pPr lvl="6">
              <a:buNone/>
              <a:defRPr sz="800" b="1">
                <a:solidFill>
                  <a:schemeClr val="lt1"/>
                </a:solidFill>
                <a:latin typeface="DM Sans"/>
                <a:ea typeface="DM Sans"/>
                <a:cs typeface="DM Sans"/>
                <a:sym typeface="DM Sans"/>
              </a:defRPr>
            </a:lvl7pPr>
            <a:lvl8pPr lvl="7">
              <a:buNone/>
              <a:defRPr sz="800" b="1">
                <a:solidFill>
                  <a:schemeClr val="lt1"/>
                </a:solidFill>
                <a:latin typeface="DM Sans"/>
                <a:ea typeface="DM Sans"/>
                <a:cs typeface="DM Sans"/>
                <a:sym typeface="DM Sans"/>
              </a:defRPr>
            </a:lvl8pPr>
            <a:lvl9pPr lvl="8">
              <a:buNone/>
              <a:defRPr sz="800" b="1">
                <a:solidFill>
                  <a:schemeClr val="lt1"/>
                </a:solidFill>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meline">
  <p:cSld name="CUSTOM_16">
    <p:bg>
      <p:bgPr>
        <a:solidFill>
          <a:schemeClr val="lt2"/>
        </a:solidFill>
        <a:effectLst/>
      </p:bgPr>
    </p:bg>
    <p:spTree>
      <p:nvGrpSpPr>
        <p:cNvPr id="1" name="Shape 388"/>
        <p:cNvGrpSpPr/>
        <p:nvPr/>
      </p:nvGrpSpPr>
      <p:grpSpPr>
        <a:xfrm>
          <a:off x="0" y="0"/>
          <a:ext cx="0" cy="0"/>
          <a:chOff x="0" y="0"/>
          <a:chExt cx="0" cy="0"/>
        </a:xfrm>
      </p:grpSpPr>
      <p:sp>
        <p:nvSpPr>
          <p:cNvPr id="389" name="Google Shape;389;p27"/>
          <p:cNvSpPr txBox="1">
            <a:spLocks noGrp="1"/>
          </p:cNvSpPr>
          <p:nvPr>
            <p:ph type="title"/>
          </p:nvPr>
        </p:nvSpPr>
        <p:spPr>
          <a:xfrm>
            <a:off x="133150" y="125600"/>
            <a:ext cx="3180600" cy="509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400"/>
              <a:buFont typeface="Anton"/>
              <a:buNone/>
              <a:defRPr sz="2400">
                <a:solidFill>
                  <a:schemeClr val="lt1"/>
                </a:solidFill>
              </a:defRPr>
            </a:lvl1pPr>
            <a:lvl2pPr lvl="1">
              <a:spcBef>
                <a:spcPts val="0"/>
              </a:spcBef>
              <a:spcAft>
                <a:spcPts val="0"/>
              </a:spcAft>
              <a:buClr>
                <a:schemeClr val="lt1"/>
              </a:buClr>
              <a:buSzPts val="1400"/>
              <a:buFont typeface="Anton"/>
              <a:buNone/>
              <a:defRPr>
                <a:solidFill>
                  <a:schemeClr val="lt1"/>
                </a:solidFill>
              </a:defRPr>
            </a:lvl2pPr>
            <a:lvl3pPr lvl="2">
              <a:spcBef>
                <a:spcPts val="0"/>
              </a:spcBef>
              <a:spcAft>
                <a:spcPts val="0"/>
              </a:spcAft>
              <a:buClr>
                <a:schemeClr val="lt1"/>
              </a:buClr>
              <a:buSzPts val="1400"/>
              <a:buFont typeface="Anton"/>
              <a:buNone/>
              <a:defRPr>
                <a:solidFill>
                  <a:schemeClr val="lt1"/>
                </a:solidFill>
              </a:defRPr>
            </a:lvl3pPr>
            <a:lvl4pPr lvl="3">
              <a:spcBef>
                <a:spcPts val="0"/>
              </a:spcBef>
              <a:spcAft>
                <a:spcPts val="0"/>
              </a:spcAft>
              <a:buClr>
                <a:schemeClr val="lt1"/>
              </a:buClr>
              <a:buSzPts val="1400"/>
              <a:buFont typeface="Anton"/>
              <a:buNone/>
              <a:defRPr>
                <a:solidFill>
                  <a:schemeClr val="lt1"/>
                </a:solidFill>
              </a:defRPr>
            </a:lvl4pPr>
            <a:lvl5pPr lvl="4">
              <a:spcBef>
                <a:spcPts val="0"/>
              </a:spcBef>
              <a:spcAft>
                <a:spcPts val="0"/>
              </a:spcAft>
              <a:buClr>
                <a:schemeClr val="lt1"/>
              </a:buClr>
              <a:buSzPts val="1400"/>
              <a:buFont typeface="Anton"/>
              <a:buNone/>
              <a:defRPr>
                <a:solidFill>
                  <a:schemeClr val="lt1"/>
                </a:solidFill>
              </a:defRPr>
            </a:lvl5pPr>
            <a:lvl6pPr lvl="5">
              <a:spcBef>
                <a:spcPts val="0"/>
              </a:spcBef>
              <a:spcAft>
                <a:spcPts val="0"/>
              </a:spcAft>
              <a:buClr>
                <a:schemeClr val="lt1"/>
              </a:buClr>
              <a:buSzPts val="1400"/>
              <a:buFont typeface="Anton"/>
              <a:buNone/>
              <a:defRPr>
                <a:solidFill>
                  <a:schemeClr val="lt1"/>
                </a:solidFill>
              </a:defRPr>
            </a:lvl6pPr>
            <a:lvl7pPr lvl="6">
              <a:spcBef>
                <a:spcPts val="0"/>
              </a:spcBef>
              <a:spcAft>
                <a:spcPts val="0"/>
              </a:spcAft>
              <a:buClr>
                <a:schemeClr val="lt1"/>
              </a:buClr>
              <a:buSzPts val="1400"/>
              <a:buFont typeface="Anton"/>
              <a:buNone/>
              <a:defRPr>
                <a:solidFill>
                  <a:schemeClr val="lt1"/>
                </a:solidFill>
              </a:defRPr>
            </a:lvl7pPr>
            <a:lvl8pPr lvl="7">
              <a:spcBef>
                <a:spcPts val="0"/>
              </a:spcBef>
              <a:spcAft>
                <a:spcPts val="0"/>
              </a:spcAft>
              <a:buClr>
                <a:schemeClr val="lt1"/>
              </a:buClr>
              <a:buSzPts val="1400"/>
              <a:buFont typeface="Anton"/>
              <a:buNone/>
              <a:defRPr>
                <a:solidFill>
                  <a:schemeClr val="lt1"/>
                </a:solidFill>
              </a:defRPr>
            </a:lvl8pPr>
            <a:lvl9pPr lvl="8">
              <a:spcBef>
                <a:spcPts val="0"/>
              </a:spcBef>
              <a:spcAft>
                <a:spcPts val="0"/>
              </a:spcAft>
              <a:buClr>
                <a:schemeClr val="lt1"/>
              </a:buClr>
              <a:buSzPts val="1400"/>
              <a:buFont typeface="Anton"/>
              <a:buNone/>
              <a:defRPr>
                <a:solidFill>
                  <a:schemeClr val="lt1"/>
                </a:solidFill>
              </a:defRPr>
            </a:lvl9pPr>
          </a:lstStyle>
          <a:p>
            <a:endParaRPr/>
          </a:p>
        </p:txBody>
      </p:sp>
      <p:sp>
        <p:nvSpPr>
          <p:cNvPr id="390" name="Google Shape;390;p27"/>
          <p:cNvSpPr txBox="1">
            <a:spLocks noGrp="1"/>
          </p:cNvSpPr>
          <p:nvPr>
            <p:ph type="body" idx="1"/>
          </p:nvPr>
        </p:nvSpPr>
        <p:spPr>
          <a:xfrm>
            <a:off x="5830325" y="125600"/>
            <a:ext cx="3188100" cy="7758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lt1"/>
              </a:buClr>
              <a:buSzPts val="800"/>
              <a:buFont typeface="DM Sans"/>
              <a:buChar char="●"/>
              <a:defRPr>
                <a:solidFill>
                  <a:schemeClr val="lt1"/>
                </a:solidFill>
              </a:defRPr>
            </a:lvl1pPr>
            <a:lvl2pPr marL="914400" lvl="1" indent="-279400">
              <a:spcBef>
                <a:spcPts val="0"/>
              </a:spcBef>
              <a:spcAft>
                <a:spcPts val="0"/>
              </a:spcAft>
              <a:buClr>
                <a:schemeClr val="lt1"/>
              </a:buClr>
              <a:buSzPts val="800"/>
              <a:buFont typeface="DM Sans"/>
              <a:buChar char="○"/>
              <a:defRPr>
                <a:solidFill>
                  <a:schemeClr val="lt1"/>
                </a:solidFill>
              </a:defRPr>
            </a:lvl2pPr>
            <a:lvl3pPr marL="1371600" lvl="2" indent="-279400">
              <a:spcBef>
                <a:spcPts val="0"/>
              </a:spcBef>
              <a:spcAft>
                <a:spcPts val="0"/>
              </a:spcAft>
              <a:buClr>
                <a:schemeClr val="lt1"/>
              </a:buClr>
              <a:buSzPts val="800"/>
              <a:buFont typeface="DM Sans"/>
              <a:buChar char="■"/>
              <a:defRPr>
                <a:solidFill>
                  <a:schemeClr val="lt1"/>
                </a:solidFill>
              </a:defRPr>
            </a:lvl3pPr>
            <a:lvl4pPr marL="1828800" lvl="3" indent="-279400">
              <a:spcBef>
                <a:spcPts val="0"/>
              </a:spcBef>
              <a:spcAft>
                <a:spcPts val="0"/>
              </a:spcAft>
              <a:buClr>
                <a:schemeClr val="lt1"/>
              </a:buClr>
              <a:buSzPts val="800"/>
              <a:buFont typeface="DM Sans"/>
              <a:buChar char="●"/>
              <a:defRPr>
                <a:solidFill>
                  <a:schemeClr val="lt1"/>
                </a:solidFill>
              </a:defRPr>
            </a:lvl4pPr>
            <a:lvl5pPr marL="2286000" lvl="4" indent="-279400">
              <a:spcBef>
                <a:spcPts val="0"/>
              </a:spcBef>
              <a:spcAft>
                <a:spcPts val="0"/>
              </a:spcAft>
              <a:buClr>
                <a:schemeClr val="lt1"/>
              </a:buClr>
              <a:buSzPts val="800"/>
              <a:buFont typeface="DM Sans"/>
              <a:buChar char="○"/>
              <a:defRPr>
                <a:solidFill>
                  <a:schemeClr val="lt1"/>
                </a:solidFill>
              </a:defRPr>
            </a:lvl5pPr>
            <a:lvl6pPr marL="2743200" lvl="5" indent="-279400">
              <a:spcBef>
                <a:spcPts val="0"/>
              </a:spcBef>
              <a:spcAft>
                <a:spcPts val="0"/>
              </a:spcAft>
              <a:buClr>
                <a:schemeClr val="lt1"/>
              </a:buClr>
              <a:buSzPts val="800"/>
              <a:buFont typeface="DM Sans"/>
              <a:buChar char="■"/>
              <a:defRPr>
                <a:solidFill>
                  <a:schemeClr val="lt1"/>
                </a:solidFill>
              </a:defRPr>
            </a:lvl6pPr>
            <a:lvl7pPr marL="3200400" lvl="6" indent="-279400">
              <a:spcBef>
                <a:spcPts val="0"/>
              </a:spcBef>
              <a:spcAft>
                <a:spcPts val="0"/>
              </a:spcAft>
              <a:buClr>
                <a:schemeClr val="lt1"/>
              </a:buClr>
              <a:buSzPts val="800"/>
              <a:buFont typeface="DM Sans"/>
              <a:buChar char="●"/>
              <a:defRPr>
                <a:solidFill>
                  <a:schemeClr val="lt1"/>
                </a:solidFill>
              </a:defRPr>
            </a:lvl7pPr>
            <a:lvl8pPr marL="3657600" lvl="7" indent="-279400">
              <a:spcBef>
                <a:spcPts val="0"/>
              </a:spcBef>
              <a:spcAft>
                <a:spcPts val="0"/>
              </a:spcAft>
              <a:buClr>
                <a:schemeClr val="lt1"/>
              </a:buClr>
              <a:buSzPts val="800"/>
              <a:buFont typeface="DM Sans"/>
              <a:buChar char="○"/>
              <a:defRPr>
                <a:solidFill>
                  <a:schemeClr val="lt1"/>
                </a:solidFill>
              </a:defRPr>
            </a:lvl8pPr>
            <a:lvl9pPr marL="4114800" lvl="8" indent="-279400">
              <a:spcBef>
                <a:spcPts val="0"/>
              </a:spcBef>
              <a:spcAft>
                <a:spcPts val="0"/>
              </a:spcAft>
              <a:buClr>
                <a:schemeClr val="lt1"/>
              </a:buClr>
              <a:buSzPts val="800"/>
              <a:buFont typeface="DM Sans"/>
              <a:buChar char="■"/>
              <a:defRPr>
                <a:solidFill>
                  <a:schemeClr val="lt1"/>
                </a:solidFill>
              </a:defRPr>
            </a:lvl9pPr>
          </a:lstStyle>
          <a:p>
            <a:endParaRPr/>
          </a:p>
        </p:txBody>
      </p:sp>
      <p:cxnSp>
        <p:nvCxnSpPr>
          <p:cNvPr id="391" name="Google Shape;391;p27"/>
          <p:cNvCxnSpPr/>
          <p:nvPr/>
        </p:nvCxnSpPr>
        <p:spPr>
          <a:xfrm>
            <a:off x="-5675" y="4716000"/>
            <a:ext cx="9155400" cy="0"/>
          </a:xfrm>
          <a:prstGeom prst="straightConnector1">
            <a:avLst/>
          </a:prstGeom>
          <a:noFill/>
          <a:ln w="9525" cap="flat" cmpd="sng">
            <a:solidFill>
              <a:schemeClr val="lt1"/>
            </a:solidFill>
            <a:prstDash val="solid"/>
            <a:round/>
            <a:headEnd type="none" w="med" len="med"/>
            <a:tailEnd type="none" w="med" len="med"/>
          </a:ln>
        </p:spPr>
      </p:cxnSp>
      <p:sp>
        <p:nvSpPr>
          <p:cNvPr id="392" name="Google Shape;392;p27"/>
          <p:cNvSpPr txBox="1">
            <a:spLocks noGrp="1"/>
          </p:cNvSpPr>
          <p:nvPr>
            <p:ph type="subTitle" idx="2"/>
          </p:nvPr>
        </p:nvSpPr>
        <p:spPr>
          <a:xfrm>
            <a:off x="139825" y="4716000"/>
            <a:ext cx="2502600" cy="434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1pPr>
            <a:lvl2pPr lvl="1">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2pPr>
            <a:lvl3pPr lvl="2">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3pPr>
            <a:lvl4pPr lvl="3">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4pPr>
            <a:lvl5pPr lvl="4">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5pPr>
            <a:lvl6pPr lvl="5">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6pPr>
            <a:lvl7pPr lvl="6">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7pPr>
            <a:lvl8pPr lvl="7">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8pPr>
            <a:lvl9pPr lvl="8">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9pPr>
          </a:lstStyle>
          <a:p>
            <a:endParaRPr/>
          </a:p>
        </p:txBody>
      </p:sp>
      <p:sp>
        <p:nvSpPr>
          <p:cNvPr id="393" name="Google Shape;393;p27"/>
          <p:cNvSpPr txBox="1">
            <a:spLocks noGrp="1"/>
          </p:cNvSpPr>
          <p:nvPr>
            <p:ph type="subTitle" idx="3"/>
          </p:nvPr>
        </p:nvSpPr>
        <p:spPr>
          <a:xfrm>
            <a:off x="3320700" y="4716000"/>
            <a:ext cx="2502600" cy="434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1pPr>
            <a:lvl2pPr lvl="1"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2pPr>
            <a:lvl3pPr lvl="2"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3pPr>
            <a:lvl4pPr lvl="3"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4pPr>
            <a:lvl5pPr lvl="4"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5pPr>
            <a:lvl6pPr lvl="5"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6pPr>
            <a:lvl7pPr lvl="6"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7pPr>
            <a:lvl8pPr lvl="7"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8pPr>
            <a:lvl9pPr lvl="8"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9pPr>
          </a:lstStyle>
          <a:p>
            <a:endParaRPr/>
          </a:p>
        </p:txBody>
      </p:sp>
      <p:sp>
        <p:nvSpPr>
          <p:cNvPr id="394" name="Google Shape;394;p2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buNone/>
              <a:defRPr sz="800" b="1">
                <a:solidFill>
                  <a:schemeClr val="lt1"/>
                </a:solidFill>
                <a:latin typeface="DM Sans"/>
                <a:ea typeface="DM Sans"/>
                <a:cs typeface="DM Sans"/>
                <a:sym typeface="DM Sans"/>
              </a:defRPr>
            </a:lvl1pPr>
            <a:lvl2pPr lvl="1">
              <a:buNone/>
              <a:defRPr sz="800" b="1">
                <a:solidFill>
                  <a:schemeClr val="lt1"/>
                </a:solidFill>
                <a:latin typeface="DM Sans"/>
                <a:ea typeface="DM Sans"/>
                <a:cs typeface="DM Sans"/>
                <a:sym typeface="DM Sans"/>
              </a:defRPr>
            </a:lvl2pPr>
            <a:lvl3pPr lvl="2">
              <a:buNone/>
              <a:defRPr sz="800" b="1">
                <a:solidFill>
                  <a:schemeClr val="lt1"/>
                </a:solidFill>
                <a:latin typeface="DM Sans"/>
                <a:ea typeface="DM Sans"/>
                <a:cs typeface="DM Sans"/>
                <a:sym typeface="DM Sans"/>
              </a:defRPr>
            </a:lvl3pPr>
            <a:lvl4pPr lvl="3">
              <a:buNone/>
              <a:defRPr sz="800" b="1">
                <a:solidFill>
                  <a:schemeClr val="lt1"/>
                </a:solidFill>
                <a:latin typeface="DM Sans"/>
                <a:ea typeface="DM Sans"/>
                <a:cs typeface="DM Sans"/>
                <a:sym typeface="DM Sans"/>
              </a:defRPr>
            </a:lvl4pPr>
            <a:lvl5pPr lvl="4">
              <a:buNone/>
              <a:defRPr sz="800" b="1">
                <a:solidFill>
                  <a:schemeClr val="lt1"/>
                </a:solidFill>
                <a:latin typeface="DM Sans"/>
                <a:ea typeface="DM Sans"/>
                <a:cs typeface="DM Sans"/>
                <a:sym typeface="DM Sans"/>
              </a:defRPr>
            </a:lvl5pPr>
            <a:lvl6pPr lvl="5">
              <a:buNone/>
              <a:defRPr sz="800" b="1">
                <a:solidFill>
                  <a:schemeClr val="lt1"/>
                </a:solidFill>
                <a:latin typeface="DM Sans"/>
                <a:ea typeface="DM Sans"/>
                <a:cs typeface="DM Sans"/>
                <a:sym typeface="DM Sans"/>
              </a:defRPr>
            </a:lvl6pPr>
            <a:lvl7pPr lvl="6">
              <a:buNone/>
              <a:defRPr sz="800" b="1">
                <a:solidFill>
                  <a:schemeClr val="lt1"/>
                </a:solidFill>
                <a:latin typeface="DM Sans"/>
                <a:ea typeface="DM Sans"/>
                <a:cs typeface="DM Sans"/>
                <a:sym typeface="DM Sans"/>
              </a:defRPr>
            </a:lvl7pPr>
            <a:lvl8pPr lvl="7">
              <a:buNone/>
              <a:defRPr sz="800" b="1">
                <a:solidFill>
                  <a:schemeClr val="lt1"/>
                </a:solidFill>
                <a:latin typeface="DM Sans"/>
                <a:ea typeface="DM Sans"/>
                <a:cs typeface="DM Sans"/>
                <a:sym typeface="DM Sans"/>
              </a:defRPr>
            </a:lvl8pPr>
            <a:lvl9pPr lvl="8">
              <a:buNone/>
              <a:defRPr sz="800" b="1">
                <a:solidFill>
                  <a:schemeClr val="lt1"/>
                </a:solidFill>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Action plan">
  <p:cSld name="CUSTOM_8">
    <p:bg>
      <p:bgPr>
        <a:solidFill>
          <a:schemeClr val="dk2"/>
        </a:solidFill>
        <a:effectLst/>
      </p:bgPr>
    </p:bg>
    <p:spTree>
      <p:nvGrpSpPr>
        <p:cNvPr id="1" name="Shape 395"/>
        <p:cNvGrpSpPr/>
        <p:nvPr/>
      </p:nvGrpSpPr>
      <p:grpSpPr>
        <a:xfrm>
          <a:off x="0" y="0"/>
          <a:ext cx="0" cy="0"/>
          <a:chOff x="0" y="0"/>
          <a:chExt cx="0" cy="0"/>
        </a:xfrm>
      </p:grpSpPr>
      <p:cxnSp>
        <p:nvCxnSpPr>
          <p:cNvPr id="396" name="Google Shape;396;p28"/>
          <p:cNvCxnSpPr/>
          <p:nvPr/>
        </p:nvCxnSpPr>
        <p:spPr>
          <a:xfrm>
            <a:off x="125725" y="1460150"/>
            <a:ext cx="8892600" cy="0"/>
          </a:xfrm>
          <a:prstGeom prst="straightConnector1">
            <a:avLst/>
          </a:prstGeom>
          <a:noFill/>
          <a:ln w="9525" cap="flat" cmpd="sng">
            <a:solidFill>
              <a:schemeClr val="dk1"/>
            </a:solidFill>
            <a:prstDash val="solid"/>
            <a:round/>
            <a:headEnd type="none" w="med" len="med"/>
            <a:tailEnd type="none" w="med" len="med"/>
          </a:ln>
        </p:spPr>
      </p:cxnSp>
      <p:sp>
        <p:nvSpPr>
          <p:cNvPr id="397" name="Google Shape;397;p28"/>
          <p:cNvSpPr txBox="1">
            <a:spLocks noGrp="1"/>
          </p:cNvSpPr>
          <p:nvPr>
            <p:ph type="title"/>
          </p:nvPr>
        </p:nvSpPr>
        <p:spPr>
          <a:xfrm>
            <a:off x="133150" y="125600"/>
            <a:ext cx="4105200" cy="1086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4800"/>
              <a:buFont typeface="Anton"/>
              <a:buNone/>
              <a:defRPr/>
            </a:lvl1pPr>
            <a:lvl2pPr lvl="1">
              <a:spcBef>
                <a:spcPts val="0"/>
              </a:spcBef>
              <a:spcAft>
                <a:spcPts val="0"/>
              </a:spcAft>
              <a:buClr>
                <a:schemeClr val="dk1"/>
              </a:buClr>
              <a:buSzPts val="1400"/>
              <a:buFont typeface="Anton"/>
              <a:buNone/>
              <a:defRPr/>
            </a:lvl2pPr>
            <a:lvl3pPr lvl="2">
              <a:spcBef>
                <a:spcPts val="0"/>
              </a:spcBef>
              <a:spcAft>
                <a:spcPts val="0"/>
              </a:spcAft>
              <a:buClr>
                <a:schemeClr val="dk1"/>
              </a:buClr>
              <a:buSzPts val="1400"/>
              <a:buFont typeface="Anton"/>
              <a:buNone/>
              <a:defRPr/>
            </a:lvl3pPr>
            <a:lvl4pPr lvl="3">
              <a:spcBef>
                <a:spcPts val="0"/>
              </a:spcBef>
              <a:spcAft>
                <a:spcPts val="0"/>
              </a:spcAft>
              <a:buClr>
                <a:schemeClr val="dk1"/>
              </a:buClr>
              <a:buSzPts val="1400"/>
              <a:buFont typeface="Anton"/>
              <a:buNone/>
              <a:defRPr/>
            </a:lvl4pPr>
            <a:lvl5pPr lvl="4">
              <a:spcBef>
                <a:spcPts val="0"/>
              </a:spcBef>
              <a:spcAft>
                <a:spcPts val="0"/>
              </a:spcAft>
              <a:buClr>
                <a:schemeClr val="dk1"/>
              </a:buClr>
              <a:buSzPts val="1400"/>
              <a:buFont typeface="Anton"/>
              <a:buNone/>
              <a:defRPr/>
            </a:lvl5pPr>
            <a:lvl6pPr lvl="5">
              <a:spcBef>
                <a:spcPts val="0"/>
              </a:spcBef>
              <a:spcAft>
                <a:spcPts val="0"/>
              </a:spcAft>
              <a:buClr>
                <a:schemeClr val="dk1"/>
              </a:buClr>
              <a:buSzPts val="1400"/>
              <a:buFont typeface="Anton"/>
              <a:buNone/>
              <a:defRPr/>
            </a:lvl6pPr>
            <a:lvl7pPr lvl="6">
              <a:spcBef>
                <a:spcPts val="0"/>
              </a:spcBef>
              <a:spcAft>
                <a:spcPts val="0"/>
              </a:spcAft>
              <a:buClr>
                <a:schemeClr val="dk1"/>
              </a:buClr>
              <a:buSzPts val="1400"/>
              <a:buFont typeface="Anton"/>
              <a:buNone/>
              <a:defRPr/>
            </a:lvl7pPr>
            <a:lvl8pPr lvl="7">
              <a:spcBef>
                <a:spcPts val="0"/>
              </a:spcBef>
              <a:spcAft>
                <a:spcPts val="0"/>
              </a:spcAft>
              <a:buClr>
                <a:schemeClr val="dk1"/>
              </a:buClr>
              <a:buSzPts val="1400"/>
              <a:buFont typeface="Anton"/>
              <a:buNone/>
              <a:defRPr/>
            </a:lvl8pPr>
            <a:lvl9pPr lvl="8">
              <a:spcBef>
                <a:spcPts val="0"/>
              </a:spcBef>
              <a:spcAft>
                <a:spcPts val="0"/>
              </a:spcAft>
              <a:buClr>
                <a:schemeClr val="dk1"/>
              </a:buClr>
              <a:buSzPts val="1400"/>
              <a:buFont typeface="Anton"/>
              <a:buNone/>
              <a:defRPr/>
            </a:lvl9pPr>
          </a:lstStyle>
          <a:p>
            <a:endParaRPr/>
          </a:p>
        </p:txBody>
      </p:sp>
      <p:sp>
        <p:nvSpPr>
          <p:cNvPr id="398" name="Google Shape;398;p28"/>
          <p:cNvSpPr txBox="1">
            <a:spLocks noGrp="1"/>
          </p:cNvSpPr>
          <p:nvPr>
            <p:ph type="title" idx="2"/>
          </p:nvPr>
        </p:nvSpPr>
        <p:spPr>
          <a:xfrm>
            <a:off x="121500" y="1544925"/>
            <a:ext cx="1598100" cy="509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400"/>
              <a:buFont typeface="Anton"/>
              <a:buNone/>
              <a:defRPr sz="2400"/>
            </a:lvl1pPr>
            <a:lvl2pPr lvl="1">
              <a:spcBef>
                <a:spcPts val="0"/>
              </a:spcBef>
              <a:spcAft>
                <a:spcPts val="0"/>
              </a:spcAft>
              <a:buClr>
                <a:schemeClr val="dk1"/>
              </a:buClr>
              <a:buSzPts val="1400"/>
              <a:buFont typeface="Anton"/>
              <a:buNone/>
              <a:defRPr/>
            </a:lvl2pPr>
            <a:lvl3pPr lvl="2">
              <a:spcBef>
                <a:spcPts val="0"/>
              </a:spcBef>
              <a:spcAft>
                <a:spcPts val="0"/>
              </a:spcAft>
              <a:buClr>
                <a:schemeClr val="dk1"/>
              </a:buClr>
              <a:buSzPts val="1400"/>
              <a:buFont typeface="Anton"/>
              <a:buNone/>
              <a:defRPr/>
            </a:lvl3pPr>
            <a:lvl4pPr lvl="3">
              <a:spcBef>
                <a:spcPts val="0"/>
              </a:spcBef>
              <a:spcAft>
                <a:spcPts val="0"/>
              </a:spcAft>
              <a:buClr>
                <a:schemeClr val="dk1"/>
              </a:buClr>
              <a:buSzPts val="1400"/>
              <a:buFont typeface="Anton"/>
              <a:buNone/>
              <a:defRPr/>
            </a:lvl4pPr>
            <a:lvl5pPr lvl="4">
              <a:spcBef>
                <a:spcPts val="0"/>
              </a:spcBef>
              <a:spcAft>
                <a:spcPts val="0"/>
              </a:spcAft>
              <a:buClr>
                <a:schemeClr val="dk1"/>
              </a:buClr>
              <a:buSzPts val="1400"/>
              <a:buFont typeface="Anton"/>
              <a:buNone/>
              <a:defRPr/>
            </a:lvl5pPr>
            <a:lvl6pPr lvl="5">
              <a:spcBef>
                <a:spcPts val="0"/>
              </a:spcBef>
              <a:spcAft>
                <a:spcPts val="0"/>
              </a:spcAft>
              <a:buClr>
                <a:schemeClr val="dk1"/>
              </a:buClr>
              <a:buSzPts val="1400"/>
              <a:buFont typeface="Anton"/>
              <a:buNone/>
              <a:defRPr/>
            </a:lvl6pPr>
            <a:lvl7pPr lvl="6">
              <a:spcBef>
                <a:spcPts val="0"/>
              </a:spcBef>
              <a:spcAft>
                <a:spcPts val="0"/>
              </a:spcAft>
              <a:buClr>
                <a:schemeClr val="dk1"/>
              </a:buClr>
              <a:buSzPts val="1400"/>
              <a:buFont typeface="Anton"/>
              <a:buNone/>
              <a:defRPr/>
            </a:lvl7pPr>
            <a:lvl8pPr lvl="7">
              <a:spcBef>
                <a:spcPts val="0"/>
              </a:spcBef>
              <a:spcAft>
                <a:spcPts val="0"/>
              </a:spcAft>
              <a:buClr>
                <a:schemeClr val="dk1"/>
              </a:buClr>
              <a:buSzPts val="1400"/>
              <a:buFont typeface="Anton"/>
              <a:buNone/>
              <a:defRPr/>
            </a:lvl8pPr>
            <a:lvl9pPr lvl="8">
              <a:spcBef>
                <a:spcPts val="0"/>
              </a:spcBef>
              <a:spcAft>
                <a:spcPts val="0"/>
              </a:spcAft>
              <a:buClr>
                <a:schemeClr val="dk1"/>
              </a:buClr>
              <a:buSzPts val="1400"/>
              <a:buFont typeface="Anton"/>
              <a:buNone/>
              <a:defRPr/>
            </a:lvl9pPr>
          </a:lstStyle>
          <a:p>
            <a:endParaRPr/>
          </a:p>
        </p:txBody>
      </p:sp>
      <p:sp>
        <p:nvSpPr>
          <p:cNvPr id="399" name="Google Shape;399;p28"/>
          <p:cNvSpPr txBox="1">
            <a:spLocks noGrp="1"/>
          </p:cNvSpPr>
          <p:nvPr>
            <p:ph type="title" idx="3"/>
          </p:nvPr>
        </p:nvSpPr>
        <p:spPr>
          <a:xfrm>
            <a:off x="2516675" y="1544925"/>
            <a:ext cx="1715700" cy="5094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2400"/>
              <a:buFont typeface="Anton"/>
              <a:buNone/>
              <a:defRPr sz="2400"/>
            </a:lvl1pPr>
            <a:lvl2pPr lvl="1">
              <a:spcBef>
                <a:spcPts val="0"/>
              </a:spcBef>
              <a:spcAft>
                <a:spcPts val="0"/>
              </a:spcAft>
              <a:buClr>
                <a:schemeClr val="dk1"/>
              </a:buClr>
              <a:buSzPts val="1400"/>
              <a:buFont typeface="Anton"/>
              <a:buNone/>
              <a:defRPr/>
            </a:lvl2pPr>
            <a:lvl3pPr lvl="2">
              <a:spcBef>
                <a:spcPts val="0"/>
              </a:spcBef>
              <a:spcAft>
                <a:spcPts val="0"/>
              </a:spcAft>
              <a:buClr>
                <a:schemeClr val="dk1"/>
              </a:buClr>
              <a:buSzPts val="1400"/>
              <a:buFont typeface="Anton"/>
              <a:buNone/>
              <a:defRPr/>
            </a:lvl3pPr>
            <a:lvl4pPr lvl="3">
              <a:spcBef>
                <a:spcPts val="0"/>
              </a:spcBef>
              <a:spcAft>
                <a:spcPts val="0"/>
              </a:spcAft>
              <a:buClr>
                <a:schemeClr val="dk1"/>
              </a:buClr>
              <a:buSzPts val="1400"/>
              <a:buFont typeface="Anton"/>
              <a:buNone/>
              <a:defRPr/>
            </a:lvl4pPr>
            <a:lvl5pPr lvl="4">
              <a:spcBef>
                <a:spcPts val="0"/>
              </a:spcBef>
              <a:spcAft>
                <a:spcPts val="0"/>
              </a:spcAft>
              <a:buClr>
                <a:schemeClr val="dk1"/>
              </a:buClr>
              <a:buSzPts val="1400"/>
              <a:buFont typeface="Anton"/>
              <a:buNone/>
              <a:defRPr/>
            </a:lvl5pPr>
            <a:lvl6pPr lvl="5">
              <a:spcBef>
                <a:spcPts val="0"/>
              </a:spcBef>
              <a:spcAft>
                <a:spcPts val="0"/>
              </a:spcAft>
              <a:buClr>
                <a:schemeClr val="dk1"/>
              </a:buClr>
              <a:buSzPts val="1400"/>
              <a:buFont typeface="Anton"/>
              <a:buNone/>
              <a:defRPr/>
            </a:lvl6pPr>
            <a:lvl7pPr lvl="6">
              <a:spcBef>
                <a:spcPts val="0"/>
              </a:spcBef>
              <a:spcAft>
                <a:spcPts val="0"/>
              </a:spcAft>
              <a:buClr>
                <a:schemeClr val="dk1"/>
              </a:buClr>
              <a:buSzPts val="1400"/>
              <a:buFont typeface="Anton"/>
              <a:buNone/>
              <a:defRPr/>
            </a:lvl7pPr>
            <a:lvl8pPr lvl="7">
              <a:spcBef>
                <a:spcPts val="0"/>
              </a:spcBef>
              <a:spcAft>
                <a:spcPts val="0"/>
              </a:spcAft>
              <a:buClr>
                <a:schemeClr val="dk1"/>
              </a:buClr>
              <a:buSzPts val="1400"/>
              <a:buFont typeface="Anton"/>
              <a:buNone/>
              <a:defRPr/>
            </a:lvl8pPr>
            <a:lvl9pPr lvl="8">
              <a:spcBef>
                <a:spcPts val="0"/>
              </a:spcBef>
              <a:spcAft>
                <a:spcPts val="0"/>
              </a:spcAft>
              <a:buClr>
                <a:schemeClr val="dk1"/>
              </a:buClr>
              <a:buSzPts val="1400"/>
              <a:buFont typeface="Anton"/>
              <a:buNone/>
              <a:defRPr/>
            </a:lvl9pPr>
          </a:lstStyle>
          <a:p>
            <a:endParaRPr/>
          </a:p>
        </p:txBody>
      </p:sp>
      <p:sp>
        <p:nvSpPr>
          <p:cNvPr id="400" name="Google Shape;400;p28"/>
          <p:cNvSpPr txBox="1">
            <a:spLocks noGrp="1"/>
          </p:cNvSpPr>
          <p:nvPr>
            <p:ph type="title" idx="4"/>
          </p:nvPr>
        </p:nvSpPr>
        <p:spPr>
          <a:xfrm>
            <a:off x="4907700" y="1544925"/>
            <a:ext cx="1719600" cy="509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400"/>
              <a:buFont typeface="Anton"/>
              <a:buNone/>
              <a:defRPr sz="2400"/>
            </a:lvl1pPr>
            <a:lvl2pPr lvl="1">
              <a:spcBef>
                <a:spcPts val="0"/>
              </a:spcBef>
              <a:spcAft>
                <a:spcPts val="0"/>
              </a:spcAft>
              <a:buClr>
                <a:schemeClr val="dk1"/>
              </a:buClr>
              <a:buSzPts val="1400"/>
              <a:buFont typeface="Anton"/>
              <a:buNone/>
              <a:defRPr/>
            </a:lvl2pPr>
            <a:lvl3pPr lvl="2">
              <a:spcBef>
                <a:spcPts val="0"/>
              </a:spcBef>
              <a:spcAft>
                <a:spcPts val="0"/>
              </a:spcAft>
              <a:buClr>
                <a:schemeClr val="dk1"/>
              </a:buClr>
              <a:buSzPts val="1400"/>
              <a:buFont typeface="Anton"/>
              <a:buNone/>
              <a:defRPr/>
            </a:lvl3pPr>
            <a:lvl4pPr lvl="3">
              <a:spcBef>
                <a:spcPts val="0"/>
              </a:spcBef>
              <a:spcAft>
                <a:spcPts val="0"/>
              </a:spcAft>
              <a:buClr>
                <a:schemeClr val="dk1"/>
              </a:buClr>
              <a:buSzPts val="1400"/>
              <a:buFont typeface="Anton"/>
              <a:buNone/>
              <a:defRPr/>
            </a:lvl4pPr>
            <a:lvl5pPr lvl="4">
              <a:spcBef>
                <a:spcPts val="0"/>
              </a:spcBef>
              <a:spcAft>
                <a:spcPts val="0"/>
              </a:spcAft>
              <a:buClr>
                <a:schemeClr val="dk1"/>
              </a:buClr>
              <a:buSzPts val="1400"/>
              <a:buFont typeface="Anton"/>
              <a:buNone/>
              <a:defRPr/>
            </a:lvl5pPr>
            <a:lvl6pPr lvl="5">
              <a:spcBef>
                <a:spcPts val="0"/>
              </a:spcBef>
              <a:spcAft>
                <a:spcPts val="0"/>
              </a:spcAft>
              <a:buClr>
                <a:schemeClr val="dk1"/>
              </a:buClr>
              <a:buSzPts val="1400"/>
              <a:buFont typeface="Anton"/>
              <a:buNone/>
              <a:defRPr/>
            </a:lvl6pPr>
            <a:lvl7pPr lvl="6">
              <a:spcBef>
                <a:spcPts val="0"/>
              </a:spcBef>
              <a:spcAft>
                <a:spcPts val="0"/>
              </a:spcAft>
              <a:buClr>
                <a:schemeClr val="dk1"/>
              </a:buClr>
              <a:buSzPts val="1400"/>
              <a:buFont typeface="Anton"/>
              <a:buNone/>
              <a:defRPr/>
            </a:lvl7pPr>
            <a:lvl8pPr lvl="7">
              <a:spcBef>
                <a:spcPts val="0"/>
              </a:spcBef>
              <a:spcAft>
                <a:spcPts val="0"/>
              </a:spcAft>
              <a:buClr>
                <a:schemeClr val="dk1"/>
              </a:buClr>
              <a:buSzPts val="1400"/>
              <a:buFont typeface="Anton"/>
              <a:buNone/>
              <a:defRPr/>
            </a:lvl8pPr>
            <a:lvl9pPr lvl="8">
              <a:spcBef>
                <a:spcPts val="0"/>
              </a:spcBef>
              <a:spcAft>
                <a:spcPts val="0"/>
              </a:spcAft>
              <a:buClr>
                <a:schemeClr val="dk1"/>
              </a:buClr>
              <a:buSzPts val="1400"/>
              <a:buFont typeface="Anton"/>
              <a:buNone/>
              <a:defRPr/>
            </a:lvl9pPr>
          </a:lstStyle>
          <a:p>
            <a:endParaRPr/>
          </a:p>
        </p:txBody>
      </p:sp>
      <p:sp>
        <p:nvSpPr>
          <p:cNvPr id="401" name="Google Shape;401;p28"/>
          <p:cNvSpPr txBox="1">
            <a:spLocks noGrp="1"/>
          </p:cNvSpPr>
          <p:nvPr>
            <p:ph type="title" idx="5"/>
          </p:nvPr>
        </p:nvSpPr>
        <p:spPr>
          <a:xfrm>
            <a:off x="7300884" y="1544925"/>
            <a:ext cx="1715100" cy="509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400"/>
              <a:buFont typeface="Anton"/>
              <a:buNone/>
              <a:defRPr sz="2400"/>
            </a:lvl1pPr>
            <a:lvl2pPr lvl="1">
              <a:spcBef>
                <a:spcPts val="0"/>
              </a:spcBef>
              <a:spcAft>
                <a:spcPts val="0"/>
              </a:spcAft>
              <a:buClr>
                <a:schemeClr val="dk1"/>
              </a:buClr>
              <a:buSzPts val="1400"/>
              <a:buFont typeface="Anton"/>
              <a:buNone/>
              <a:defRPr/>
            </a:lvl2pPr>
            <a:lvl3pPr lvl="2">
              <a:spcBef>
                <a:spcPts val="0"/>
              </a:spcBef>
              <a:spcAft>
                <a:spcPts val="0"/>
              </a:spcAft>
              <a:buClr>
                <a:schemeClr val="dk1"/>
              </a:buClr>
              <a:buSzPts val="1400"/>
              <a:buFont typeface="Anton"/>
              <a:buNone/>
              <a:defRPr/>
            </a:lvl3pPr>
            <a:lvl4pPr lvl="3">
              <a:spcBef>
                <a:spcPts val="0"/>
              </a:spcBef>
              <a:spcAft>
                <a:spcPts val="0"/>
              </a:spcAft>
              <a:buClr>
                <a:schemeClr val="dk1"/>
              </a:buClr>
              <a:buSzPts val="1400"/>
              <a:buFont typeface="Anton"/>
              <a:buNone/>
              <a:defRPr/>
            </a:lvl4pPr>
            <a:lvl5pPr lvl="4">
              <a:spcBef>
                <a:spcPts val="0"/>
              </a:spcBef>
              <a:spcAft>
                <a:spcPts val="0"/>
              </a:spcAft>
              <a:buClr>
                <a:schemeClr val="dk1"/>
              </a:buClr>
              <a:buSzPts val="1400"/>
              <a:buFont typeface="Anton"/>
              <a:buNone/>
              <a:defRPr/>
            </a:lvl5pPr>
            <a:lvl6pPr lvl="5">
              <a:spcBef>
                <a:spcPts val="0"/>
              </a:spcBef>
              <a:spcAft>
                <a:spcPts val="0"/>
              </a:spcAft>
              <a:buClr>
                <a:schemeClr val="dk1"/>
              </a:buClr>
              <a:buSzPts val="1400"/>
              <a:buFont typeface="Anton"/>
              <a:buNone/>
              <a:defRPr/>
            </a:lvl6pPr>
            <a:lvl7pPr lvl="6">
              <a:spcBef>
                <a:spcPts val="0"/>
              </a:spcBef>
              <a:spcAft>
                <a:spcPts val="0"/>
              </a:spcAft>
              <a:buClr>
                <a:schemeClr val="dk1"/>
              </a:buClr>
              <a:buSzPts val="1400"/>
              <a:buFont typeface="Anton"/>
              <a:buNone/>
              <a:defRPr/>
            </a:lvl7pPr>
            <a:lvl8pPr lvl="7">
              <a:spcBef>
                <a:spcPts val="0"/>
              </a:spcBef>
              <a:spcAft>
                <a:spcPts val="0"/>
              </a:spcAft>
              <a:buClr>
                <a:schemeClr val="dk1"/>
              </a:buClr>
              <a:buSzPts val="1400"/>
              <a:buFont typeface="Anton"/>
              <a:buNone/>
              <a:defRPr/>
            </a:lvl8pPr>
            <a:lvl9pPr lvl="8">
              <a:spcBef>
                <a:spcPts val="0"/>
              </a:spcBef>
              <a:spcAft>
                <a:spcPts val="0"/>
              </a:spcAft>
              <a:buClr>
                <a:schemeClr val="dk1"/>
              </a:buClr>
              <a:buSzPts val="1400"/>
              <a:buFont typeface="Anton"/>
              <a:buNone/>
              <a:defRPr/>
            </a:lvl9pPr>
          </a:lstStyle>
          <a:p>
            <a:endParaRPr/>
          </a:p>
        </p:txBody>
      </p:sp>
      <p:sp>
        <p:nvSpPr>
          <p:cNvPr id="402" name="Google Shape;402;p28"/>
          <p:cNvSpPr txBox="1">
            <a:spLocks noGrp="1"/>
          </p:cNvSpPr>
          <p:nvPr>
            <p:ph type="subTitle" idx="1"/>
          </p:nvPr>
        </p:nvSpPr>
        <p:spPr>
          <a:xfrm>
            <a:off x="121500" y="3443500"/>
            <a:ext cx="1468200" cy="398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Font typeface="DM Sans Medium"/>
              <a:buNone/>
              <a:defRPr/>
            </a:lvl1pPr>
            <a:lvl2pPr lvl="1">
              <a:spcBef>
                <a:spcPts val="0"/>
              </a:spcBef>
              <a:spcAft>
                <a:spcPts val="0"/>
              </a:spcAft>
              <a:buClr>
                <a:schemeClr val="dk1"/>
              </a:buClr>
              <a:buSzPts val="1400"/>
              <a:buFont typeface="DM Sans Medium"/>
              <a:buNone/>
              <a:defRPr/>
            </a:lvl2pPr>
            <a:lvl3pPr lvl="2">
              <a:spcBef>
                <a:spcPts val="0"/>
              </a:spcBef>
              <a:spcAft>
                <a:spcPts val="0"/>
              </a:spcAft>
              <a:buClr>
                <a:schemeClr val="dk1"/>
              </a:buClr>
              <a:buSzPts val="1400"/>
              <a:buFont typeface="DM Sans Medium"/>
              <a:buNone/>
              <a:defRPr/>
            </a:lvl3pPr>
            <a:lvl4pPr lvl="3">
              <a:spcBef>
                <a:spcPts val="0"/>
              </a:spcBef>
              <a:spcAft>
                <a:spcPts val="0"/>
              </a:spcAft>
              <a:buClr>
                <a:schemeClr val="dk1"/>
              </a:buClr>
              <a:buSzPts val="1400"/>
              <a:buFont typeface="DM Sans Medium"/>
              <a:buNone/>
              <a:defRPr/>
            </a:lvl4pPr>
            <a:lvl5pPr lvl="4">
              <a:spcBef>
                <a:spcPts val="0"/>
              </a:spcBef>
              <a:spcAft>
                <a:spcPts val="0"/>
              </a:spcAft>
              <a:buClr>
                <a:schemeClr val="dk1"/>
              </a:buClr>
              <a:buSzPts val="1400"/>
              <a:buFont typeface="DM Sans Medium"/>
              <a:buNone/>
              <a:defRPr/>
            </a:lvl5pPr>
            <a:lvl6pPr lvl="5">
              <a:spcBef>
                <a:spcPts val="0"/>
              </a:spcBef>
              <a:spcAft>
                <a:spcPts val="0"/>
              </a:spcAft>
              <a:buClr>
                <a:schemeClr val="dk1"/>
              </a:buClr>
              <a:buSzPts val="1400"/>
              <a:buFont typeface="DM Sans Medium"/>
              <a:buNone/>
              <a:defRPr/>
            </a:lvl6pPr>
            <a:lvl7pPr lvl="6">
              <a:spcBef>
                <a:spcPts val="0"/>
              </a:spcBef>
              <a:spcAft>
                <a:spcPts val="0"/>
              </a:spcAft>
              <a:buClr>
                <a:schemeClr val="dk1"/>
              </a:buClr>
              <a:buSzPts val="1400"/>
              <a:buFont typeface="DM Sans Medium"/>
              <a:buNone/>
              <a:defRPr/>
            </a:lvl7pPr>
            <a:lvl8pPr lvl="7">
              <a:spcBef>
                <a:spcPts val="0"/>
              </a:spcBef>
              <a:spcAft>
                <a:spcPts val="0"/>
              </a:spcAft>
              <a:buClr>
                <a:schemeClr val="dk1"/>
              </a:buClr>
              <a:buSzPts val="1400"/>
              <a:buFont typeface="DM Sans Medium"/>
              <a:buNone/>
              <a:defRPr/>
            </a:lvl8pPr>
            <a:lvl9pPr lvl="8">
              <a:spcBef>
                <a:spcPts val="0"/>
              </a:spcBef>
              <a:spcAft>
                <a:spcPts val="0"/>
              </a:spcAft>
              <a:buClr>
                <a:schemeClr val="dk1"/>
              </a:buClr>
              <a:buSzPts val="1400"/>
              <a:buFont typeface="DM Sans Medium"/>
              <a:buNone/>
              <a:defRPr/>
            </a:lvl9pPr>
          </a:lstStyle>
          <a:p>
            <a:endParaRPr/>
          </a:p>
        </p:txBody>
      </p:sp>
      <p:sp>
        <p:nvSpPr>
          <p:cNvPr id="403" name="Google Shape;403;p28"/>
          <p:cNvSpPr txBox="1">
            <a:spLocks noGrp="1"/>
          </p:cNvSpPr>
          <p:nvPr>
            <p:ph type="subTitle" idx="6"/>
          </p:nvPr>
        </p:nvSpPr>
        <p:spPr>
          <a:xfrm>
            <a:off x="2513725" y="3443500"/>
            <a:ext cx="1586700" cy="398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Font typeface="DM Sans Medium"/>
              <a:buNone/>
              <a:defRPr/>
            </a:lvl1pPr>
            <a:lvl2pPr lvl="1">
              <a:spcBef>
                <a:spcPts val="0"/>
              </a:spcBef>
              <a:spcAft>
                <a:spcPts val="0"/>
              </a:spcAft>
              <a:buClr>
                <a:schemeClr val="dk1"/>
              </a:buClr>
              <a:buSzPts val="1400"/>
              <a:buFont typeface="DM Sans Medium"/>
              <a:buNone/>
              <a:defRPr/>
            </a:lvl2pPr>
            <a:lvl3pPr lvl="2">
              <a:spcBef>
                <a:spcPts val="0"/>
              </a:spcBef>
              <a:spcAft>
                <a:spcPts val="0"/>
              </a:spcAft>
              <a:buClr>
                <a:schemeClr val="dk1"/>
              </a:buClr>
              <a:buSzPts val="1400"/>
              <a:buFont typeface="DM Sans Medium"/>
              <a:buNone/>
              <a:defRPr/>
            </a:lvl3pPr>
            <a:lvl4pPr lvl="3">
              <a:spcBef>
                <a:spcPts val="0"/>
              </a:spcBef>
              <a:spcAft>
                <a:spcPts val="0"/>
              </a:spcAft>
              <a:buClr>
                <a:schemeClr val="dk1"/>
              </a:buClr>
              <a:buSzPts val="1400"/>
              <a:buFont typeface="DM Sans Medium"/>
              <a:buNone/>
              <a:defRPr/>
            </a:lvl4pPr>
            <a:lvl5pPr lvl="4">
              <a:spcBef>
                <a:spcPts val="0"/>
              </a:spcBef>
              <a:spcAft>
                <a:spcPts val="0"/>
              </a:spcAft>
              <a:buClr>
                <a:schemeClr val="dk1"/>
              </a:buClr>
              <a:buSzPts val="1400"/>
              <a:buFont typeface="DM Sans Medium"/>
              <a:buNone/>
              <a:defRPr/>
            </a:lvl5pPr>
            <a:lvl6pPr lvl="5">
              <a:spcBef>
                <a:spcPts val="0"/>
              </a:spcBef>
              <a:spcAft>
                <a:spcPts val="0"/>
              </a:spcAft>
              <a:buClr>
                <a:schemeClr val="dk1"/>
              </a:buClr>
              <a:buSzPts val="1400"/>
              <a:buFont typeface="DM Sans Medium"/>
              <a:buNone/>
              <a:defRPr/>
            </a:lvl6pPr>
            <a:lvl7pPr lvl="6">
              <a:spcBef>
                <a:spcPts val="0"/>
              </a:spcBef>
              <a:spcAft>
                <a:spcPts val="0"/>
              </a:spcAft>
              <a:buClr>
                <a:schemeClr val="dk1"/>
              </a:buClr>
              <a:buSzPts val="1400"/>
              <a:buFont typeface="DM Sans Medium"/>
              <a:buNone/>
              <a:defRPr/>
            </a:lvl7pPr>
            <a:lvl8pPr lvl="7">
              <a:spcBef>
                <a:spcPts val="0"/>
              </a:spcBef>
              <a:spcAft>
                <a:spcPts val="0"/>
              </a:spcAft>
              <a:buClr>
                <a:schemeClr val="dk1"/>
              </a:buClr>
              <a:buSzPts val="1400"/>
              <a:buFont typeface="DM Sans Medium"/>
              <a:buNone/>
              <a:defRPr/>
            </a:lvl8pPr>
            <a:lvl9pPr lvl="8">
              <a:spcBef>
                <a:spcPts val="0"/>
              </a:spcBef>
              <a:spcAft>
                <a:spcPts val="0"/>
              </a:spcAft>
              <a:buClr>
                <a:schemeClr val="dk1"/>
              </a:buClr>
              <a:buSzPts val="1400"/>
              <a:buFont typeface="DM Sans Medium"/>
              <a:buNone/>
              <a:defRPr/>
            </a:lvl9pPr>
          </a:lstStyle>
          <a:p>
            <a:endParaRPr/>
          </a:p>
        </p:txBody>
      </p:sp>
      <p:sp>
        <p:nvSpPr>
          <p:cNvPr id="404" name="Google Shape;404;p28"/>
          <p:cNvSpPr txBox="1">
            <a:spLocks noGrp="1"/>
          </p:cNvSpPr>
          <p:nvPr>
            <p:ph type="subTitle" idx="7"/>
          </p:nvPr>
        </p:nvSpPr>
        <p:spPr>
          <a:xfrm>
            <a:off x="4912111" y="3443500"/>
            <a:ext cx="1579800" cy="398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Font typeface="DM Sans Medium"/>
              <a:buNone/>
              <a:defRPr/>
            </a:lvl1pPr>
            <a:lvl2pPr lvl="1">
              <a:spcBef>
                <a:spcPts val="0"/>
              </a:spcBef>
              <a:spcAft>
                <a:spcPts val="0"/>
              </a:spcAft>
              <a:buClr>
                <a:schemeClr val="dk1"/>
              </a:buClr>
              <a:buSzPts val="1400"/>
              <a:buFont typeface="DM Sans Medium"/>
              <a:buNone/>
              <a:defRPr/>
            </a:lvl2pPr>
            <a:lvl3pPr lvl="2">
              <a:spcBef>
                <a:spcPts val="0"/>
              </a:spcBef>
              <a:spcAft>
                <a:spcPts val="0"/>
              </a:spcAft>
              <a:buClr>
                <a:schemeClr val="dk1"/>
              </a:buClr>
              <a:buSzPts val="1400"/>
              <a:buFont typeface="DM Sans Medium"/>
              <a:buNone/>
              <a:defRPr/>
            </a:lvl3pPr>
            <a:lvl4pPr lvl="3">
              <a:spcBef>
                <a:spcPts val="0"/>
              </a:spcBef>
              <a:spcAft>
                <a:spcPts val="0"/>
              </a:spcAft>
              <a:buClr>
                <a:schemeClr val="dk1"/>
              </a:buClr>
              <a:buSzPts val="1400"/>
              <a:buFont typeface="DM Sans Medium"/>
              <a:buNone/>
              <a:defRPr/>
            </a:lvl4pPr>
            <a:lvl5pPr lvl="4">
              <a:spcBef>
                <a:spcPts val="0"/>
              </a:spcBef>
              <a:spcAft>
                <a:spcPts val="0"/>
              </a:spcAft>
              <a:buClr>
                <a:schemeClr val="dk1"/>
              </a:buClr>
              <a:buSzPts val="1400"/>
              <a:buFont typeface="DM Sans Medium"/>
              <a:buNone/>
              <a:defRPr/>
            </a:lvl5pPr>
            <a:lvl6pPr lvl="5">
              <a:spcBef>
                <a:spcPts val="0"/>
              </a:spcBef>
              <a:spcAft>
                <a:spcPts val="0"/>
              </a:spcAft>
              <a:buClr>
                <a:schemeClr val="dk1"/>
              </a:buClr>
              <a:buSzPts val="1400"/>
              <a:buFont typeface="DM Sans Medium"/>
              <a:buNone/>
              <a:defRPr/>
            </a:lvl6pPr>
            <a:lvl7pPr lvl="6">
              <a:spcBef>
                <a:spcPts val="0"/>
              </a:spcBef>
              <a:spcAft>
                <a:spcPts val="0"/>
              </a:spcAft>
              <a:buClr>
                <a:schemeClr val="dk1"/>
              </a:buClr>
              <a:buSzPts val="1400"/>
              <a:buFont typeface="DM Sans Medium"/>
              <a:buNone/>
              <a:defRPr/>
            </a:lvl7pPr>
            <a:lvl8pPr lvl="7">
              <a:spcBef>
                <a:spcPts val="0"/>
              </a:spcBef>
              <a:spcAft>
                <a:spcPts val="0"/>
              </a:spcAft>
              <a:buClr>
                <a:schemeClr val="dk1"/>
              </a:buClr>
              <a:buSzPts val="1400"/>
              <a:buFont typeface="DM Sans Medium"/>
              <a:buNone/>
              <a:defRPr/>
            </a:lvl8pPr>
            <a:lvl9pPr lvl="8">
              <a:spcBef>
                <a:spcPts val="0"/>
              </a:spcBef>
              <a:spcAft>
                <a:spcPts val="0"/>
              </a:spcAft>
              <a:buClr>
                <a:schemeClr val="dk1"/>
              </a:buClr>
              <a:buSzPts val="1400"/>
              <a:buFont typeface="DM Sans Medium"/>
              <a:buNone/>
              <a:defRPr/>
            </a:lvl9pPr>
          </a:lstStyle>
          <a:p>
            <a:endParaRPr/>
          </a:p>
        </p:txBody>
      </p:sp>
      <p:sp>
        <p:nvSpPr>
          <p:cNvPr id="405" name="Google Shape;405;p28"/>
          <p:cNvSpPr txBox="1">
            <a:spLocks noGrp="1"/>
          </p:cNvSpPr>
          <p:nvPr>
            <p:ph type="subTitle" idx="8"/>
          </p:nvPr>
        </p:nvSpPr>
        <p:spPr>
          <a:xfrm>
            <a:off x="7300884" y="3443500"/>
            <a:ext cx="1581900" cy="398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Font typeface="DM Sans Medium"/>
              <a:buNone/>
              <a:defRPr/>
            </a:lvl1pPr>
            <a:lvl2pPr lvl="1">
              <a:spcBef>
                <a:spcPts val="0"/>
              </a:spcBef>
              <a:spcAft>
                <a:spcPts val="0"/>
              </a:spcAft>
              <a:buClr>
                <a:schemeClr val="dk1"/>
              </a:buClr>
              <a:buSzPts val="1400"/>
              <a:buFont typeface="DM Sans Medium"/>
              <a:buNone/>
              <a:defRPr/>
            </a:lvl2pPr>
            <a:lvl3pPr lvl="2">
              <a:spcBef>
                <a:spcPts val="0"/>
              </a:spcBef>
              <a:spcAft>
                <a:spcPts val="0"/>
              </a:spcAft>
              <a:buClr>
                <a:schemeClr val="dk1"/>
              </a:buClr>
              <a:buSzPts val="1400"/>
              <a:buFont typeface="DM Sans Medium"/>
              <a:buNone/>
              <a:defRPr/>
            </a:lvl3pPr>
            <a:lvl4pPr lvl="3">
              <a:spcBef>
                <a:spcPts val="0"/>
              </a:spcBef>
              <a:spcAft>
                <a:spcPts val="0"/>
              </a:spcAft>
              <a:buClr>
                <a:schemeClr val="dk1"/>
              </a:buClr>
              <a:buSzPts val="1400"/>
              <a:buFont typeface="DM Sans Medium"/>
              <a:buNone/>
              <a:defRPr/>
            </a:lvl4pPr>
            <a:lvl5pPr lvl="4">
              <a:spcBef>
                <a:spcPts val="0"/>
              </a:spcBef>
              <a:spcAft>
                <a:spcPts val="0"/>
              </a:spcAft>
              <a:buClr>
                <a:schemeClr val="dk1"/>
              </a:buClr>
              <a:buSzPts val="1400"/>
              <a:buFont typeface="DM Sans Medium"/>
              <a:buNone/>
              <a:defRPr/>
            </a:lvl5pPr>
            <a:lvl6pPr lvl="5">
              <a:spcBef>
                <a:spcPts val="0"/>
              </a:spcBef>
              <a:spcAft>
                <a:spcPts val="0"/>
              </a:spcAft>
              <a:buClr>
                <a:schemeClr val="dk1"/>
              </a:buClr>
              <a:buSzPts val="1400"/>
              <a:buFont typeface="DM Sans Medium"/>
              <a:buNone/>
              <a:defRPr/>
            </a:lvl6pPr>
            <a:lvl7pPr lvl="6">
              <a:spcBef>
                <a:spcPts val="0"/>
              </a:spcBef>
              <a:spcAft>
                <a:spcPts val="0"/>
              </a:spcAft>
              <a:buClr>
                <a:schemeClr val="dk1"/>
              </a:buClr>
              <a:buSzPts val="1400"/>
              <a:buFont typeface="DM Sans Medium"/>
              <a:buNone/>
              <a:defRPr/>
            </a:lvl7pPr>
            <a:lvl8pPr lvl="7">
              <a:spcBef>
                <a:spcPts val="0"/>
              </a:spcBef>
              <a:spcAft>
                <a:spcPts val="0"/>
              </a:spcAft>
              <a:buClr>
                <a:schemeClr val="dk1"/>
              </a:buClr>
              <a:buSzPts val="1400"/>
              <a:buFont typeface="DM Sans Medium"/>
              <a:buNone/>
              <a:defRPr/>
            </a:lvl8pPr>
            <a:lvl9pPr lvl="8">
              <a:spcBef>
                <a:spcPts val="0"/>
              </a:spcBef>
              <a:spcAft>
                <a:spcPts val="0"/>
              </a:spcAft>
              <a:buClr>
                <a:schemeClr val="dk1"/>
              </a:buClr>
              <a:buSzPts val="1400"/>
              <a:buFont typeface="DM Sans Medium"/>
              <a:buNone/>
              <a:defRPr/>
            </a:lvl9pPr>
          </a:lstStyle>
          <a:p>
            <a:endParaRPr/>
          </a:p>
        </p:txBody>
      </p:sp>
      <p:sp>
        <p:nvSpPr>
          <p:cNvPr id="406" name="Google Shape;406;p28"/>
          <p:cNvSpPr txBox="1">
            <a:spLocks noGrp="1"/>
          </p:cNvSpPr>
          <p:nvPr>
            <p:ph type="body" idx="9"/>
          </p:nvPr>
        </p:nvSpPr>
        <p:spPr>
          <a:xfrm>
            <a:off x="7300884" y="3813050"/>
            <a:ext cx="1715100" cy="6744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1"/>
              </a:buClr>
              <a:buSzPts val="800"/>
              <a:buFont typeface="DM Sans"/>
              <a:buChar char="●"/>
              <a:defRPr/>
            </a:lvl1pPr>
            <a:lvl2pPr marL="914400" lvl="1" indent="-279400">
              <a:spcBef>
                <a:spcPts val="0"/>
              </a:spcBef>
              <a:spcAft>
                <a:spcPts val="0"/>
              </a:spcAft>
              <a:buClr>
                <a:schemeClr val="dk1"/>
              </a:buClr>
              <a:buSzPts val="800"/>
              <a:buFont typeface="DM Sans"/>
              <a:buChar char="○"/>
              <a:defRPr/>
            </a:lvl2pPr>
            <a:lvl3pPr marL="1371600" lvl="2" indent="-279400">
              <a:spcBef>
                <a:spcPts val="0"/>
              </a:spcBef>
              <a:spcAft>
                <a:spcPts val="0"/>
              </a:spcAft>
              <a:buClr>
                <a:schemeClr val="dk1"/>
              </a:buClr>
              <a:buSzPts val="800"/>
              <a:buFont typeface="DM Sans"/>
              <a:buChar char="■"/>
              <a:defRPr/>
            </a:lvl3pPr>
            <a:lvl4pPr marL="1828800" lvl="3" indent="-279400">
              <a:spcBef>
                <a:spcPts val="0"/>
              </a:spcBef>
              <a:spcAft>
                <a:spcPts val="0"/>
              </a:spcAft>
              <a:buClr>
                <a:schemeClr val="dk1"/>
              </a:buClr>
              <a:buSzPts val="800"/>
              <a:buFont typeface="DM Sans"/>
              <a:buChar char="●"/>
              <a:defRPr/>
            </a:lvl4pPr>
            <a:lvl5pPr marL="2286000" lvl="4" indent="-279400">
              <a:spcBef>
                <a:spcPts val="0"/>
              </a:spcBef>
              <a:spcAft>
                <a:spcPts val="0"/>
              </a:spcAft>
              <a:buClr>
                <a:schemeClr val="dk1"/>
              </a:buClr>
              <a:buSzPts val="800"/>
              <a:buFont typeface="DM Sans"/>
              <a:buChar char="○"/>
              <a:defRPr/>
            </a:lvl5pPr>
            <a:lvl6pPr marL="2743200" lvl="5" indent="-279400">
              <a:spcBef>
                <a:spcPts val="0"/>
              </a:spcBef>
              <a:spcAft>
                <a:spcPts val="0"/>
              </a:spcAft>
              <a:buClr>
                <a:schemeClr val="dk1"/>
              </a:buClr>
              <a:buSzPts val="800"/>
              <a:buFont typeface="DM Sans"/>
              <a:buChar char="■"/>
              <a:defRPr/>
            </a:lvl6pPr>
            <a:lvl7pPr marL="3200400" lvl="6" indent="-279400">
              <a:spcBef>
                <a:spcPts val="0"/>
              </a:spcBef>
              <a:spcAft>
                <a:spcPts val="0"/>
              </a:spcAft>
              <a:buClr>
                <a:schemeClr val="dk1"/>
              </a:buClr>
              <a:buSzPts val="800"/>
              <a:buFont typeface="DM Sans"/>
              <a:buChar char="●"/>
              <a:defRPr/>
            </a:lvl7pPr>
            <a:lvl8pPr marL="3657600" lvl="7" indent="-279400">
              <a:spcBef>
                <a:spcPts val="0"/>
              </a:spcBef>
              <a:spcAft>
                <a:spcPts val="0"/>
              </a:spcAft>
              <a:buClr>
                <a:schemeClr val="dk1"/>
              </a:buClr>
              <a:buSzPts val="800"/>
              <a:buFont typeface="DM Sans"/>
              <a:buChar char="○"/>
              <a:defRPr/>
            </a:lvl8pPr>
            <a:lvl9pPr marL="4114800" lvl="8" indent="-279400">
              <a:spcBef>
                <a:spcPts val="0"/>
              </a:spcBef>
              <a:spcAft>
                <a:spcPts val="0"/>
              </a:spcAft>
              <a:buClr>
                <a:schemeClr val="dk1"/>
              </a:buClr>
              <a:buSzPts val="800"/>
              <a:buFont typeface="DM Sans"/>
              <a:buChar char="■"/>
              <a:defRPr/>
            </a:lvl9pPr>
          </a:lstStyle>
          <a:p>
            <a:endParaRPr/>
          </a:p>
        </p:txBody>
      </p:sp>
      <p:sp>
        <p:nvSpPr>
          <p:cNvPr id="407" name="Google Shape;407;p28"/>
          <p:cNvSpPr txBox="1">
            <a:spLocks noGrp="1"/>
          </p:cNvSpPr>
          <p:nvPr>
            <p:ph type="body" idx="13"/>
          </p:nvPr>
        </p:nvSpPr>
        <p:spPr>
          <a:xfrm>
            <a:off x="122450" y="3813050"/>
            <a:ext cx="1592100" cy="6744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1"/>
              </a:buClr>
              <a:buSzPts val="800"/>
              <a:buFont typeface="DM Sans"/>
              <a:buChar char="●"/>
              <a:defRPr/>
            </a:lvl1pPr>
            <a:lvl2pPr marL="914400" lvl="1" indent="-279400">
              <a:spcBef>
                <a:spcPts val="0"/>
              </a:spcBef>
              <a:spcAft>
                <a:spcPts val="0"/>
              </a:spcAft>
              <a:buClr>
                <a:schemeClr val="dk1"/>
              </a:buClr>
              <a:buSzPts val="800"/>
              <a:buFont typeface="DM Sans"/>
              <a:buChar char="○"/>
              <a:defRPr/>
            </a:lvl2pPr>
            <a:lvl3pPr marL="1371600" lvl="2" indent="-279400">
              <a:spcBef>
                <a:spcPts val="0"/>
              </a:spcBef>
              <a:spcAft>
                <a:spcPts val="0"/>
              </a:spcAft>
              <a:buClr>
                <a:schemeClr val="dk1"/>
              </a:buClr>
              <a:buSzPts val="800"/>
              <a:buFont typeface="DM Sans"/>
              <a:buChar char="■"/>
              <a:defRPr/>
            </a:lvl3pPr>
            <a:lvl4pPr marL="1828800" lvl="3" indent="-279400">
              <a:spcBef>
                <a:spcPts val="0"/>
              </a:spcBef>
              <a:spcAft>
                <a:spcPts val="0"/>
              </a:spcAft>
              <a:buClr>
                <a:schemeClr val="dk1"/>
              </a:buClr>
              <a:buSzPts val="800"/>
              <a:buFont typeface="DM Sans"/>
              <a:buChar char="●"/>
              <a:defRPr/>
            </a:lvl4pPr>
            <a:lvl5pPr marL="2286000" lvl="4" indent="-279400">
              <a:spcBef>
                <a:spcPts val="0"/>
              </a:spcBef>
              <a:spcAft>
                <a:spcPts val="0"/>
              </a:spcAft>
              <a:buClr>
                <a:schemeClr val="dk1"/>
              </a:buClr>
              <a:buSzPts val="800"/>
              <a:buFont typeface="DM Sans"/>
              <a:buChar char="○"/>
              <a:defRPr/>
            </a:lvl5pPr>
            <a:lvl6pPr marL="2743200" lvl="5" indent="-279400">
              <a:spcBef>
                <a:spcPts val="0"/>
              </a:spcBef>
              <a:spcAft>
                <a:spcPts val="0"/>
              </a:spcAft>
              <a:buClr>
                <a:schemeClr val="dk1"/>
              </a:buClr>
              <a:buSzPts val="800"/>
              <a:buFont typeface="DM Sans"/>
              <a:buChar char="■"/>
              <a:defRPr/>
            </a:lvl6pPr>
            <a:lvl7pPr marL="3200400" lvl="6" indent="-279400">
              <a:spcBef>
                <a:spcPts val="0"/>
              </a:spcBef>
              <a:spcAft>
                <a:spcPts val="0"/>
              </a:spcAft>
              <a:buClr>
                <a:schemeClr val="dk1"/>
              </a:buClr>
              <a:buSzPts val="800"/>
              <a:buFont typeface="DM Sans"/>
              <a:buChar char="●"/>
              <a:defRPr/>
            </a:lvl7pPr>
            <a:lvl8pPr marL="3657600" lvl="7" indent="-279400">
              <a:spcBef>
                <a:spcPts val="0"/>
              </a:spcBef>
              <a:spcAft>
                <a:spcPts val="0"/>
              </a:spcAft>
              <a:buClr>
                <a:schemeClr val="dk1"/>
              </a:buClr>
              <a:buSzPts val="800"/>
              <a:buFont typeface="DM Sans"/>
              <a:buChar char="○"/>
              <a:defRPr/>
            </a:lvl8pPr>
            <a:lvl9pPr marL="4114800" lvl="8" indent="-279400">
              <a:spcBef>
                <a:spcPts val="0"/>
              </a:spcBef>
              <a:spcAft>
                <a:spcPts val="0"/>
              </a:spcAft>
              <a:buClr>
                <a:schemeClr val="dk1"/>
              </a:buClr>
              <a:buSzPts val="800"/>
              <a:buFont typeface="DM Sans"/>
              <a:buChar char="■"/>
              <a:defRPr/>
            </a:lvl9pPr>
          </a:lstStyle>
          <a:p>
            <a:endParaRPr/>
          </a:p>
        </p:txBody>
      </p:sp>
      <p:sp>
        <p:nvSpPr>
          <p:cNvPr id="408" name="Google Shape;408;p28"/>
          <p:cNvSpPr txBox="1">
            <a:spLocks noGrp="1"/>
          </p:cNvSpPr>
          <p:nvPr>
            <p:ph type="body" idx="14"/>
          </p:nvPr>
        </p:nvSpPr>
        <p:spPr>
          <a:xfrm>
            <a:off x="2514752" y="3813050"/>
            <a:ext cx="1720800" cy="6744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1"/>
              </a:buClr>
              <a:buSzPts val="800"/>
              <a:buFont typeface="DM Sans"/>
              <a:buChar char="●"/>
              <a:defRPr/>
            </a:lvl1pPr>
            <a:lvl2pPr marL="914400" lvl="1" indent="-279400">
              <a:spcBef>
                <a:spcPts val="0"/>
              </a:spcBef>
              <a:spcAft>
                <a:spcPts val="0"/>
              </a:spcAft>
              <a:buClr>
                <a:schemeClr val="dk1"/>
              </a:buClr>
              <a:buSzPts val="800"/>
              <a:buFont typeface="DM Sans"/>
              <a:buChar char="○"/>
              <a:defRPr/>
            </a:lvl2pPr>
            <a:lvl3pPr marL="1371600" lvl="2" indent="-279400">
              <a:spcBef>
                <a:spcPts val="0"/>
              </a:spcBef>
              <a:spcAft>
                <a:spcPts val="0"/>
              </a:spcAft>
              <a:buClr>
                <a:schemeClr val="dk1"/>
              </a:buClr>
              <a:buSzPts val="800"/>
              <a:buFont typeface="DM Sans"/>
              <a:buChar char="■"/>
              <a:defRPr/>
            </a:lvl3pPr>
            <a:lvl4pPr marL="1828800" lvl="3" indent="-279400">
              <a:spcBef>
                <a:spcPts val="0"/>
              </a:spcBef>
              <a:spcAft>
                <a:spcPts val="0"/>
              </a:spcAft>
              <a:buClr>
                <a:schemeClr val="dk1"/>
              </a:buClr>
              <a:buSzPts val="800"/>
              <a:buFont typeface="DM Sans"/>
              <a:buChar char="●"/>
              <a:defRPr/>
            </a:lvl4pPr>
            <a:lvl5pPr marL="2286000" lvl="4" indent="-279400">
              <a:spcBef>
                <a:spcPts val="0"/>
              </a:spcBef>
              <a:spcAft>
                <a:spcPts val="0"/>
              </a:spcAft>
              <a:buClr>
                <a:schemeClr val="dk1"/>
              </a:buClr>
              <a:buSzPts val="800"/>
              <a:buFont typeface="DM Sans"/>
              <a:buChar char="○"/>
              <a:defRPr/>
            </a:lvl5pPr>
            <a:lvl6pPr marL="2743200" lvl="5" indent="-279400">
              <a:spcBef>
                <a:spcPts val="0"/>
              </a:spcBef>
              <a:spcAft>
                <a:spcPts val="0"/>
              </a:spcAft>
              <a:buClr>
                <a:schemeClr val="dk1"/>
              </a:buClr>
              <a:buSzPts val="800"/>
              <a:buFont typeface="DM Sans"/>
              <a:buChar char="■"/>
              <a:defRPr/>
            </a:lvl6pPr>
            <a:lvl7pPr marL="3200400" lvl="6" indent="-279400">
              <a:spcBef>
                <a:spcPts val="0"/>
              </a:spcBef>
              <a:spcAft>
                <a:spcPts val="0"/>
              </a:spcAft>
              <a:buClr>
                <a:schemeClr val="dk1"/>
              </a:buClr>
              <a:buSzPts val="800"/>
              <a:buFont typeface="DM Sans"/>
              <a:buChar char="●"/>
              <a:defRPr/>
            </a:lvl7pPr>
            <a:lvl8pPr marL="3657600" lvl="7" indent="-279400">
              <a:spcBef>
                <a:spcPts val="0"/>
              </a:spcBef>
              <a:spcAft>
                <a:spcPts val="0"/>
              </a:spcAft>
              <a:buClr>
                <a:schemeClr val="dk1"/>
              </a:buClr>
              <a:buSzPts val="800"/>
              <a:buFont typeface="DM Sans"/>
              <a:buChar char="○"/>
              <a:defRPr/>
            </a:lvl8pPr>
            <a:lvl9pPr marL="4114800" lvl="8" indent="-279400">
              <a:spcBef>
                <a:spcPts val="0"/>
              </a:spcBef>
              <a:spcAft>
                <a:spcPts val="0"/>
              </a:spcAft>
              <a:buClr>
                <a:schemeClr val="dk1"/>
              </a:buClr>
              <a:buSzPts val="800"/>
              <a:buFont typeface="DM Sans"/>
              <a:buChar char="■"/>
              <a:defRPr/>
            </a:lvl9pPr>
          </a:lstStyle>
          <a:p>
            <a:endParaRPr/>
          </a:p>
        </p:txBody>
      </p:sp>
      <p:sp>
        <p:nvSpPr>
          <p:cNvPr id="409" name="Google Shape;409;p28"/>
          <p:cNvSpPr txBox="1">
            <a:spLocks noGrp="1"/>
          </p:cNvSpPr>
          <p:nvPr>
            <p:ph type="body" idx="15"/>
          </p:nvPr>
        </p:nvSpPr>
        <p:spPr>
          <a:xfrm>
            <a:off x="4912596" y="3813050"/>
            <a:ext cx="1713000" cy="6744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1"/>
              </a:buClr>
              <a:buSzPts val="800"/>
              <a:buFont typeface="DM Sans"/>
              <a:buChar char="●"/>
              <a:defRPr/>
            </a:lvl1pPr>
            <a:lvl2pPr marL="914400" lvl="1" indent="-279400">
              <a:spcBef>
                <a:spcPts val="0"/>
              </a:spcBef>
              <a:spcAft>
                <a:spcPts val="0"/>
              </a:spcAft>
              <a:buClr>
                <a:schemeClr val="dk1"/>
              </a:buClr>
              <a:buSzPts val="800"/>
              <a:buFont typeface="DM Sans"/>
              <a:buChar char="○"/>
              <a:defRPr/>
            </a:lvl2pPr>
            <a:lvl3pPr marL="1371600" lvl="2" indent="-279400">
              <a:spcBef>
                <a:spcPts val="0"/>
              </a:spcBef>
              <a:spcAft>
                <a:spcPts val="0"/>
              </a:spcAft>
              <a:buClr>
                <a:schemeClr val="dk1"/>
              </a:buClr>
              <a:buSzPts val="800"/>
              <a:buFont typeface="DM Sans"/>
              <a:buChar char="■"/>
              <a:defRPr/>
            </a:lvl3pPr>
            <a:lvl4pPr marL="1828800" lvl="3" indent="-279400">
              <a:spcBef>
                <a:spcPts val="0"/>
              </a:spcBef>
              <a:spcAft>
                <a:spcPts val="0"/>
              </a:spcAft>
              <a:buClr>
                <a:schemeClr val="dk1"/>
              </a:buClr>
              <a:buSzPts val="800"/>
              <a:buFont typeface="DM Sans"/>
              <a:buChar char="●"/>
              <a:defRPr/>
            </a:lvl4pPr>
            <a:lvl5pPr marL="2286000" lvl="4" indent="-279400">
              <a:spcBef>
                <a:spcPts val="0"/>
              </a:spcBef>
              <a:spcAft>
                <a:spcPts val="0"/>
              </a:spcAft>
              <a:buClr>
                <a:schemeClr val="dk1"/>
              </a:buClr>
              <a:buSzPts val="800"/>
              <a:buFont typeface="DM Sans"/>
              <a:buChar char="○"/>
              <a:defRPr/>
            </a:lvl5pPr>
            <a:lvl6pPr marL="2743200" lvl="5" indent="-279400">
              <a:spcBef>
                <a:spcPts val="0"/>
              </a:spcBef>
              <a:spcAft>
                <a:spcPts val="0"/>
              </a:spcAft>
              <a:buClr>
                <a:schemeClr val="dk1"/>
              </a:buClr>
              <a:buSzPts val="800"/>
              <a:buFont typeface="DM Sans"/>
              <a:buChar char="■"/>
              <a:defRPr/>
            </a:lvl6pPr>
            <a:lvl7pPr marL="3200400" lvl="6" indent="-279400">
              <a:spcBef>
                <a:spcPts val="0"/>
              </a:spcBef>
              <a:spcAft>
                <a:spcPts val="0"/>
              </a:spcAft>
              <a:buClr>
                <a:schemeClr val="dk1"/>
              </a:buClr>
              <a:buSzPts val="800"/>
              <a:buFont typeface="DM Sans"/>
              <a:buChar char="●"/>
              <a:defRPr/>
            </a:lvl7pPr>
            <a:lvl8pPr marL="3657600" lvl="7" indent="-279400">
              <a:spcBef>
                <a:spcPts val="0"/>
              </a:spcBef>
              <a:spcAft>
                <a:spcPts val="0"/>
              </a:spcAft>
              <a:buClr>
                <a:schemeClr val="dk1"/>
              </a:buClr>
              <a:buSzPts val="800"/>
              <a:buFont typeface="DM Sans"/>
              <a:buChar char="○"/>
              <a:defRPr/>
            </a:lvl8pPr>
            <a:lvl9pPr marL="4114800" lvl="8" indent="-279400">
              <a:spcBef>
                <a:spcPts val="0"/>
              </a:spcBef>
              <a:spcAft>
                <a:spcPts val="0"/>
              </a:spcAft>
              <a:buClr>
                <a:schemeClr val="dk1"/>
              </a:buClr>
              <a:buSzPts val="800"/>
              <a:buFont typeface="DM Sans"/>
              <a:buChar char="■"/>
              <a:defRPr/>
            </a:lvl9pPr>
          </a:lstStyle>
          <a:p>
            <a:endParaRPr/>
          </a:p>
        </p:txBody>
      </p:sp>
      <p:cxnSp>
        <p:nvCxnSpPr>
          <p:cNvPr id="410" name="Google Shape;410;p28"/>
          <p:cNvCxnSpPr/>
          <p:nvPr/>
        </p:nvCxnSpPr>
        <p:spPr>
          <a:xfrm>
            <a:off x="-5675" y="4716000"/>
            <a:ext cx="9155400" cy="0"/>
          </a:xfrm>
          <a:prstGeom prst="straightConnector1">
            <a:avLst/>
          </a:prstGeom>
          <a:noFill/>
          <a:ln w="9525" cap="flat" cmpd="sng">
            <a:solidFill>
              <a:schemeClr val="dk1"/>
            </a:solidFill>
            <a:prstDash val="solid"/>
            <a:round/>
            <a:headEnd type="none" w="med" len="med"/>
            <a:tailEnd type="none" w="med" len="med"/>
          </a:ln>
        </p:spPr>
      </p:cxnSp>
      <p:sp>
        <p:nvSpPr>
          <p:cNvPr id="411" name="Google Shape;411;p28"/>
          <p:cNvSpPr txBox="1">
            <a:spLocks noGrp="1"/>
          </p:cNvSpPr>
          <p:nvPr>
            <p:ph type="subTitle" idx="16"/>
          </p:nvPr>
        </p:nvSpPr>
        <p:spPr>
          <a:xfrm>
            <a:off x="125725" y="4716000"/>
            <a:ext cx="2516700" cy="434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800"/>
              <a:buFont typeface="DM Sans"/>
              <a:buNone/>
              <a:defRPr sz="800" b="1">
                <a:latin typeface="DM Sans"/>
                <a:ea typeface="DM Sans"/>
                <a:cs typeface="DM Sans"/>
                <a:sym typeface="DM Sans"/>
              </a:defRPr>
            </a:lvl1pPr>
            <a:lvl2pPr lvl="1">
              <a:spcBef>
                <a:spcPts val="0"/>
              </a:spcBef>
              <a:spcAft>
                <a:spcPts val="0"/>
              </a:spcAft>
              <a:buClr>
                <a:schemeClr val="dk1"/>
              </a:buClr>
              <a:buSzPts val="800"/>
              <a:buFont typeface="DM Sans"/>
              <a:buNone/>
              <a:defRPr sz="800" b="1">
                <a:latin typeface="DM Sans"/>
                <a:ea typeface="DM Sans"/>
                <a:cs typeface="DM Sans"/>
                <a:sym typeface="DM Sans"/>
              </a:defRPr>
            </a:lvl2pPr>
            <a:lvl3pPr lvl="2">
              <a:spcBef>
                <a:spcPts val="0"/>
              </a:spcBef>
              <a:spcAft>
                <a:spcPts val="0"/>
              </a:spcAft>
              <a:buClr>
                <a:schemeClr val="dk1"/>
              </a:buClr>
              <a:buSzPts val="800"/>
              <a:buFont typeface="DM Sans"/>
              <a:buNone/>
              <a:defRPr sz="800" b="1">
                <a:latin typeface="DM Sans"/>
                <a:ea typeface="DM Sans"/>
                <a:cs typeface="DM Sans"/>
                <a:sym typeface="DM Sans"/>
              </a:defRPr>
            </a:lvl3pPr>
            <a:lvl4pPr lvl="3">
              <a:spcBef>
                <a:spcPts val="0"/>
              </a:spcBef>
              <a:spcAft>
                <a:spcPts val="0"/>
              </a:spcAft>
              <a:buClr>
                <a:schemeClr val="dk1"/>
              </a:buClr>
              <a:buSzPts val="800"/>
              <a:buFont typeface="DM Sans"/>
              <a:buNone/>
              <a:defRPr sz="800" b="1">
                <a:latin typeface="DM Sans"/>
                <a:ea typeface="DM Sans"/>
                <a:cs typeface="DM Sans"/>
                <a:sym typeface="DM Sans"/>
              </a:defRPr>
            </a:lvl4pPr>
            <a:lvl5pPr lvl="4">
              <a:spcBef>
                <a:spcPts val="0"/>
              </a:spcBef>
              <a:spcAft>
                <a:spcPts val="0"/>
              </a:spcAft>
              <a:buClr>
                <a:schemeClr val="dk1"/>
              </a:buClr>
              <a:buSzPts val="800"/>
              <a:buFont typeface="DM Sans"/>
              <a:buNone/>
              <a:defRPr sz="800" b="1">
                <a:latin typeface="DM Sans"/>
                <a:ea typeface="DM Sans"/>
                <a:cs typeface="DM Sans"/>
                <a:sym typeface="DM Sans"/>
              </a:defRPr>
            </a:lvl5pPr>
            <a:lvl6pPr lvl="5">
              <a:spcBef>
                <a:spcPts val="0"/>
              </a:spcBef>
              <a:spcAft>
                <a:spcPts val="0"/>
              </a:spcAft>
              <a:buClr>
                <a:schemeClr val="dk1"/>
              </a:buClr>
              <a:buSzPts val="800"/>
              <a:buFont typeface="DM Sans"/>
              <a:buNone/>
              <a:defRPr sz="800" b="1">
                <a:latin typeface="DM Sans"/>
                <a:ea typeface="DM Sans"/>
                <a:cs typeface="DM Sans"/>
                <a:sym typeface="DM Sans"/>
              </a:defRPr>
            </a:lvl6pPr>
            <a:lvl7pPr lvl="6">
              <a:spcBef>
                <a:spcPts val="0"/>
              </a:spcBef>
              <a:spcAft>
                <a:spcPts val="0"/>
              </a:spcAft>
              <a:buClr>
                <a:schemeClr val="dk1"/>
              </a:buClr>
              <a:buSzPts val="800"/>
              <a:buFont typeface="DM Sans"/>
              <a:buNone/>
              <a:defRPr sz="800" b="1">
                <a:latin typeface="DM Sans"/>
                <a:ea typeface="DM Sans"/>
                <a:cs typeface="DM Sans"/>
                <a:sym typeface="DM Sans"/>
              </a:defRPr>
            </a:lvl7pPr>
            <a:lvl8pPr lvl="7">
              <a:spcBef>
                <a:spcPts val="0"/>
              </a:spcBef>
              <a:spcAft>
                <a:spcPts val="0"/>
              </a:spcAft>
              <a:buClr>
                <a:schemeClr val="dk1"/>
              </a:buClr>
              <a:buSzPts val="800"/>
              <a:buFont typeface="DM Sans"/>
              <a:buNone/>
              <a:defRPr sz="800" b="1">
                <a:latin typeface="DM Sans"/>
                <a:ea typeface="DM Sans"/>
                <a:cs typeface="DM Sans"/>
                <a:sym typeface="DM Sans"/>
              </a:defRPr>
            </a:lvl8pPr>
            <a:lvl9pPr lvl="8">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412" name="Google Shape;412;p28"/>
          <p:cNvSpPr txBox="1">
            <a:spLocks noGrp="1"/>
          </p:cNvSpPr>
          <p:nvPr>
            <p:ph type="subTitle" idx="17"/>
          </p:nvPr>
        </p:nvSpPr>
        <p:spPr>
          <a:xfrm>
            <a:off x="3320700" y="4716000"/>
            <a:ext cx="2502600" cy="434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800"/>
              <a:buFont typeface="DM Sans"/>
              <a:buNone/>
              <a:defRPr sz="800" b="1">
                <a:latin typeface="DM Sans"/>
                <a:ea typeface="DM Sans"/>
                <a:cs typeface="DM Sans"/>
                <a:sym typeface="DM Sans"/>
              </a:defRPr>
            </a:lvl1pPr>
            <a:lvl2pPr lvl="1" algn="ctr">
              <a:spcBef>
                <a:spcPts val="0"/>
              </a:spcBef>
              <a:spcAft>
                <a:spcPts val="0"/>
              </a:spcAft>
              <a:buClr>
                <a:schemeClr val="dk1"/>
              </a:buClr>
              <a:buSzPts val="800"/>
              <a:buFont typeface="DM Sans"/>
              <a:buNone/>
              <a:defRPr sz="800" b="1">
                <a:latin typeface="DM Sans"/>
                <a:ea typeface="DM Sans"/>
                <a:cs typeface="DM Sans"/>
                <a:sym typeface="DM Sans"/>
              </a:defRPr>
            </a:lvl2pPr>
            <a:lvl3pPr lvl="2" algn="ctr">
              <a:spcBef>
                <a:spcPts val="0"/>
              </a:spcBef>
              <a:spcAft>
                <a:spcPts val="0"/>
              </a:spcAft>
              <a:buClr>
                <a:schemeClr val="dk1"/>
              </a:buClr>
              <a:buSzPts val="800"/>
              <a:buFont typeface="DM Sans"/>
              <a:buNone/>
              <a:defRPr sz="800" b="1">
                <a:latin typeface="DM Sans"/>
                <a:ea typeface="DM Sans"/>
                <a:cs typeface="DM Sans"/>
                <a:sym typeface="DM Sans"/>
              </a:defRPr>
            </a:lvl3pPr>
            <a:lvl4pPr lvl="3" algn="ctr">
              <a:spcBef>
                <a:spcPts val="0"/>
              </a:spcBef>
              <a:spcAft>
                <a:spcPts val="0"/>
              </a:spcAft>
              <a:buClr>
                <a:schemeClr val="dk1"/>
              </a:buClr>
              <a:buSzPts val="800"/>
              <a:buFont typeface="DM Sans"/>
              <a:buNone/>
              <a:defRPr sz="800" b="1">
                <a:latin typeface="DM Sans"/>
                <a:ea typeface="DM Sans"/>
                <a:cs typeface="DM Sans"/>
                <a:sym typeface="DM Sans"/>
              </a:defRPr>
            </a:lvl4pPr>
            <a:lvl5pPr lvl="4" algn="ctr">
              <a:spcBef>
                <a:spcPts val="0"/>
              </a:spcBef>
              <a:spcAft>
                <a:spcPts val="0"/>
              </a:spcAft>
              <a:buClr>
                <a:schemeClr val="dk1"/>
              </a:buClr>
              <a:buSzPts val="800"/>
              <a:buFont typeface="DM Sans"/>
              <a:buNone/>
              <a:defRPr sz="800" b="1">
                <a:latin typeface="DM Sans"/>
                <a:ea typeface="DM Sans"/>
                <a:cs typeface="DM Sans"/>
                <a:sym typeface="DM Sans"/>
              </a:defRPr>
            </a:lvl5pPr>
            <a:lvl6pPr lvl="5" algn="ctr">
              <a:spcBef>
                <a:spcPts val="0"/>
              </a:spcBef>
              <a:spcAft>
                <a:spcPts val="0"/>
              </a:spcAft>
              <a:buClr>
                <a:schemeClr val="dk1"/>
              </a:buClr>
              <a:buSzPts val="800"/>
              <a:buFont typeface="DM Sans"/>
              <a:buNone/>
              <a:defRPr sz="800" b="1">
                <a:latin typeface="DM Sans"/>
                <a:ea typeface="DM Sans"/>
                <a:cs typeface="DM Sans"/>
                <a:sym typeface="DM Sans"/>
              </a:defRPr>
            </a:lvl6pPr>
            <a:lvl7pPr lvl="6" algn="ctr">
              <a:spcBef>
                <a:spcPts val="0"/>
              </a:spcBef>
              <a:spcAft>
                <a:spcPts val="0"/>
              </a:spcAft>
              <a:buClr>
                <a:schemeClr val="dk1"/>
              </a:buClr>
              <a:buSzPts val="800"/>
              <a:buFont typeface="DM Sans"/>
              <a:buNone/>
              <a:defRPr sz="800" b="1">
                <a:latin typeface="DM Sans"/>
                <a:ea typeface="DM Sans"/>
                <a:cs typeface="DM Sans"/>
                <a:sym typeface="DM Sans"/>
              </a:defRPr>
            </a:lvl7pPr>
            <a:lvl8pPr lvl="7" algn="ctr">
              <a:spcBef>
                <a:spcPts val="0"/>
              </a:spcBef>
              <a:spcAft>
                <a:spcPts val="0"/>
              </a:spcAft>
              <a:buClr>
                <a:schemeClr val="dk1"/>
              </a:buClr>
              <a:buSzPts val="800"/>
              <a:buFont typeface="DM Sans"/>
              <a:buNone/>
              <a:defRPr sz="800" b="1">
                <a:latin typeface="DM Sans"/>
                <a:ea typeface="DM Sans"/>
                <a:cs typeface="DM Sans"/>
                <a:sym typeface="DM Sans"/>
              </a:defRPr>
            </a:lvl8pPr>
            <a:lvl9pPr lvl="8" algn="ctr">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413" name="Google Shape;413;p2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buNone/>
              <a:defRPr sz="800" b="1">
                <a:latin typeface="DM Sans"/>
                <a:ea typeface="DM Sans"/>
                <a:cs typeface="DM Sans"/>
                <a:sym typeface="DM Sans"/>
              </a:defRPr>
            </a:lvl1pPr>
            <a:lvl2pPr lvl="1">
              <a:buNone/>
              <a:defRPr sz="800" b="1">
                <a:latin typeface="DM Sans"/>
                <a:ea typeface="DM Sans"/>
                <a:cs typeface="DM Sans"/>
                <a:sym typeface="DM Sans"/>
              </a:defRPr>
            </a:lvl2pPr>
            <a:lvl3pPr lvl="2">
              <a:buNone/>
              <a:defRPr sz="800" b="1">
                <a:latin typeface="DM Sans"/>
                <a:ea typeface="DM Sans"/>
                <a:cs typeface="DM Sans"/>
                <a:sym typeface="DM Sans"/>
              </a:defRPr>
            </a:lvl3pPr>
            <a:lvl4pPr lvl="3">
              <a:buNone/>
              <a:defRPr sz="800" b="1">
                <a:latin typeface="DM Sans"/>
                <a:ea typeface="DM Sans"/>
                <a:cs typeface="DM Sans"/>
                <a:sym typeface="DM Sans"/>
              </a:defRPr>
            </a:lvl4pPr>
            <a:lvl5pPr lvl="4">
              <a:buNone/>
              <a:defRPr sz="800" b="1">
                <a:latin typeface="DM Sans"/>
                <a:ea typeface="DM Sans"/>
                <a:cs typeface="DM Sans"/>
                <a:sym typeface="DM Sans"/>
              </a:defRPr>
            </a:lvl5pPr>
            <a:lvl6pPr lvl="5">
              <a:buNone/>
              <a:defRPr sz="800" b="1">
                <a:latin typeface="DM Sans"/>
                <a:ea typeface="DM Sans"/>
                <a:cs typeface="DM Sans"/>
                <a:sym typeface="DM Sans"/>
              </a:defRPr>
            </a:lvl6pPr>
            <a:lvl7pPr lvl="6">
              <a:buNone/>
              <a:defRPr sz="800" b="1">
                <a:latin typeface="DM Sans"/>
                <a:ea typeface="DM Sans"/>
                <a:cs typeface="DM Sans"/>
                <a:sym typeface="DM Sans"/>
              </a:defRPr>
            </a:lvl7pPr>
            <a:lvl8pPr lvl="7">
              <a:buNone/>
              <a:defRPr sz="800" b="1">
                <a:latin typeface="DM Sans"/>
                <a:ea typeface="DM Sans"/>
                <a:cs typeface="DM Sans"/>
                <a:sym typeface="DM Sans"/>
              </a:defRPr>
            </a:lvl8pPr>
            <a:lvl9pPr lvl="8">
              <a:buNone/>
              <a:defRPr sz="800" b="1">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olution Steps">
  <p:cSld name="CUSTOM_10">
    <p:bg>
      <p:bgPr>
        <a:solidFill>
          <a:schemeClr val="dk2"/>
        </a:solidFill>
        <a:effectLst/>
      </p:bgPr>
    </p:bg>
    <p:spTree>
      <p:nvGrpSpPr>
        <p:cNvPr id="1" name="Shape 414"/>
        <p:cNvGrpSpPr/>
        <p:nvPr/>
      </p:nvGrpSpPr>
      <p:grpSpPr>
        <a:xfrm>
          <a:off x="0" y="0"/>
          <a:ext cx="0" cy="0"/>
          <a:chOff x="0" y="0"/>
          <a:chExt cx="0" cy="0"/>
        </a:xfrm>
      </p:grpSpPr>
      <p:sp>
        <p:nvSpPr>
          <p:cNvPr id="415" name="Google Shape;415;p29"/>
          <p:cNvSpPr txBox="1">
            <a:spLocks noGrp="1"/>
          </p:cNvSpPr>
          <p:nvPr>
            <p:ph type="title"/>
          </p:nvPr>
        </p:nvSpPr>
        <p:spPr>
          <a:xfrm>
            <a:off x="133150" y="125600"/>
            <a:ext cx="3180600" cy="509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4800"/>
              <a:buFont typeface="Anton"/>
              <a:buNone/>
              <a:defRPr/>
            </a:lvl1pPr>
            <a:lvl2pPr lvl="1">
              <a:spcBef>
                <a:spcPts val="0"/>
              </a:spcBef>
              <a:spcAft>
                <a:spcPts val="0"/>
              </a:spcAft>
              <a:buClr>
                <a:schemeClr val="dk1"/>
              </a:buClr>
              <a:buSzPts val="1400"/>
              <a:buFont typeface="Anton"/>
              <a:buNone/>
              <a:defRPr/>
            </a:lvl2pPr>
            <a:lvl3pPr lvl="2">
              <a:spcBef>
                <a:spcPts val="0"/>
              </a:spcBef>
              <a:spcAft>
                <a:spcPts val="0"/>
              </a:spcAft>
              <a:buClr>
                <a:schemeClr val="dk1"/>
              </a:buClr>
              <a:buSzPts val="1400"/>
              <a:buFont typeface="Anton"/>
              <a:buNone/>
              <a:defRPr/>
            </a:lvl3pPr>
            <a:lvl4pPr lvl="3">
              <a:spcBef>
                <a:spcPts val="0"/>
              </a:spcBef>
              <a:spcAft>
                <a:spcPts val="0"/>
              </a:spcAft>
              <a:buClr>
                <a:schemeClr val="dk1"/>
              </a:buClr>
              <a:buSzPts val="1400"/>
              <a:buFont typeface="Anton"/>
              <a:buNone/>
              <a:defRPr/>
            </a:lvl4pPr>
            <a:lvl5pPr lvl="4">
              <a:spcBef>
                <a:spcPts val="0"/>
              </a:spcBef>
              <a:spcAft>
                <a:spcPts val="0"/>
              </a:spcAft>
              <a:buClr>
                <a:schemeClr val="dk1"/>
              </a:buClr>
              <a:buSzPts val="1400"/>
              <a:buFont typeface="Anton"/>
              <a:buNone/>
              <a:defRPr/>
            </a:lvl5pPr>
            <a:lvl6pPr lvl="5">
              <a:spcBef>
                <a:spcPts val="0"/>
              </a:spcBef>
              <a:spcAft>
                <a:spcPts val="0"/>
              </a:spcAft>
              <a:buClr>
                <a:schemeClr val="dk1"/>
              </a:buClr>
              <a:buSzPts val="1400"/>
              <a:buFont typeface="Anton"/>
              <a:buNone/>
              <a:defRPr/>
            </a:lvl6pPr>
            <a:lvl7pPr lvl="6">
              <a:spcBef>
                <a:spcPts val="0"/>
              </a:spcBef>
              <a:spcAft>
                <a:spcPts val="0"/>
              </a:spcAft>
              <a:buClr>
                <a:schemeClr val="dk1"/>
              </a:buClr>
              <a:buSzPts val="1400"/>
              <a:buFont typeface="Anton"/>
              <a:buNone/>
              <a:defRPr/>
            </a:lvl7pPr>
            <a:lvl8pPr lvl="7">
              <a:spcBef>
                <a:spcPts val="0"/>
              </a:spcBef>
              <a:spcAft>
                <a:spcPts val="0"/>
              </a:spcAft>
              <a:buClr>
                <a:schemeClr val="dk1"/>
              </a:buClr>
              <a:buSzPts val="1400"/>
              <a:buFont typeface="Anton"/>
              <a:buNone/>
              <a:defRPr/>
            </a:lvl8pPr>
            <a:lvl9pPr lvl="8">
              <a:spcBef>
                <a:spcPts val="0"/>
              </a:spcBef>
              <a:spcAft>
                <a:spcPts val="0"/>
              </a:spcAft>
              <a:buClr>
                <a:schemeClr val="dk1"/>
              </a:buClr>
              <a:buSzPts val="1400"/>
              <a:buFont typeface="Anton"/>
              <a:buNone/>
              <a:defRPr/>
            </a:lvl9pPr>
          </a:lstStyle>
          <a:p>
            <a:endParaRPr/>
          </a:p>
        </p:txBody>
      </p:sp>
      <p:sp>
        <p:nvSpPr>
          <p:cNvPr id="416" name="Google Shape;416;p29"/>
          <p:cNvSpPr txBox="1">
            <a:spLocks noGrp="1"/>
          </p:cNvSpPr>
          <p:nvPr>
            <p:ph type="body" idx="1"/>
          </p:nvPr>
        </p:nvSpPr>
        <p:spPr>
          <a:xfrm>
            <a:off x="6627325" y="125600"/>
            <a:ext cx="2391000" cy="10833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1"/>
              </a:buClr>
              <a:buSzPts val="800"/>
              <a:buFont typeface="DM Sans"/>
              <a:buChar char="●"/>
              <a:defRPr/>
            </a:lvl1pPr>
            <a:lvl2pPr marL="914400" lvl="1" indent="-279400">
              <a:spcBef>
                <a:spcPts val="0"/>
              </a:spcBef>
              <a:spcAft>
                <a:spcPts val="0"/>
              </a:spcAft>
              <a:buClr>
                <a:schemeClr val="dk1"/>
              </a:buClr>
              <a:buSzPts val="800"/>
              <a:buFont typeface="DM Sans"/>
              <a:buChar char="○"/>
              <a:defRPr/>
            </a:lvl2pPr>
            <a:lvl3pPr marL="1371600" lvl="2" indent="-279400">
              <a:spcBef>
                <a:spcPts val="0"/>
              </a:spcBef>
              <a:spcAft>
                <a:spcPts val="0"/>
              </a:spcAft>
              <a:buClr>
                <a:schemeClr val="dk1"/>
              </a:buClr>
              <a:buSzPts val="800"/>
              <a:buFont typeface="DM Sans"/>
              <a:buChar char="■"/>
              <a:defRPr/>
            </a:lvl3pPr>
            <a:lvl4pPr marL="1828800" lvl="3" indent="-279400">
              <a:spcBef>
                <a:spcPts val="0"/>
              </a:spcBef>
              <a:spcAft>
                <a:spcPts val="0"/>
              </a:spcAft>
              <a:buClr>
                <a:schemeClr val="dk1"/>
              </a:buClr>
              <a:buSzPts val="800"/>
              <a:buFont typeface="DM Sans"/>
              <a:buChar char="●"/>
              <a:defRPr/>
            </a:lvl4pPr>
            <a:lvl5pPr marL="2286000" lvl="4" indent="-279400">
              <a:spcBef>
                <a:spcPts val="0"/>
              </a:spcBef>
              <a:spcAft>
                <a:spcPts val="0"/>
              </a:spcAft>
              <a:buClr>
                <a:schemeClr val="dk1"/>
              </a:buClr>
              <a:buSzPts val="800"/>
              <a:buFont typeface="DM Sans"/>
              <a:buChar char="○"/>
              <a:defRPr/>
            </a:lvl5pPr>
            <a:lvl6pPr marL="2743200" lvl="5" indent="-279400">
              <a:spcBef>
                <a:spcPts val="0"/>
              </a:spcBef>
              <a:spcAft>
                <a:spcPts val="0"/>
              </a:spcAft>
              <a:buClr>
                <a:schemeClr val="dk1"/>
              </a:buClr>
              <a:buSzPts val="800"/>
              <a:buFont typeface="DM Sans"/>
              <a:buChar char="■"/>
              <a:defRPr/>
            </a:lvl6pPr>
            <a:lvl7pPr marL="3200400" lvl="6" indent="-279400">
              <a:spcBef>
                <a:spcPts val="0"/>
              </a:spcBef>
              <a:spcAft>
                <a:spcPts val="0"/>
              </a:spcAft>
              <a:buClr>
                <a:schemeClr val="dk1"/>
              </a:buClr>
              <a:buSzPts val="800"/>
              <a:buFont typeface="DM Sans"/>
              <a:buChar char="●"/>
              <a:defRPr/>
            </a:lvl7pPr>
            <a:lvl8pPr marL="3657600" lvl="7" indent="-279400">
              <a:spcBef>
                <a:spcPts val="0"/>
              </a:spcBef>
              <a:spcAft>
                <a:spcPts val="0"/>
              </a:spcAft>
              <a:buClr>
                <a:schemeClr val="dk1"/>
              </a:buClr>
              <a:buSzPts val="800"/>
              <a:buFont typeface="DM Sans"/>
              <a:buChar char="○"/>
              <a:defRPr/>
            </a:lvl8pPr>
            <a:lvl9pPr marL="4114800" lvl="8" indent="-279400">
              <a:spcBef>
                <a:spcPts val="0"/>
              </a:spcBef>
              <a:spcAft>
                <a:spcPts val="0"/>
              </a:spcAft>
              <a:buClr>
                <a:schemeClr val="dk1"/>
              </a:buClr>
              <a:buSzPts val="800"/>
              <a:buFont typeface="DM Sans"/>
              <a:buChar char="■"/>
              <a:defRPr/>
            </a:lvl9pPr>
          </a:lstStyle>
          <a:p>
            <a:endParaRPr/>
          </a:p>
        </p:txBody>
      </p:sp>
      <p:sp>
        <p:nvSpPr>
          <p:cNvPr id="417" name="Google Shape;417;p29"/>
          <p:cNvSpPr txBox="1">
            <a:spLocks noGrp="1"/>
          </p:cNvSpPr>
          <p:nvPr>
            <p:ph type="subTitle" idx="2"/>
          </p:nvPr>
        </p:nvSpPr>
        <p:spPr>
          <a:xfrm>
            <a:off x="5033375" y="125600"/>
            <a:ext cx="1593900" cy="1014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400"/>
              <a:buFont typeface="Anton"/>
              <a:buNone/>
              <a:defRPr sz="2400">
                <a:latin typeface="Anton"/>
                <a:ea typeface="Anton"/>
                <a:cs typeface="Anton"/>
                <a:sym typeface="Anton"/>
              </a:defRPr>
            </a:lvl1pPr>
            <a:lvl2pPr lvl="1">
              <a:spcBef>
                <a:spcPts val="0"/>
              </a:spcBef>
              <a:spcAft>
                <a:spcPts val="0"/>
              </a:spcAft>
              <a:buClr>
                <a:schemeClr val="dk1"/>
              </a:buClr>
              <a:buSzPts val="2400"/>
              <a:buFont typeface="Anton"/>
              <a:buNone/>
              <a:defRPr sz="2400">
                <a:latin typeface="Anton"/>
                <a:ea typeface="Anton"/>
                <a:cs typeface="Anton"/>
                <a:sym typeface="Anton"/>
              </a:defRPr>
            </a:lvl2pPr>
            <a:lvl3pPr lvl="2">
              <a:spcBef>
                <a:spcPts val="0"/>
              </a:spcBef>
              <a:spcAft>
                <a:spcPts val="0"/>
              </a:spcAft>
              <a:buClr>
                <a:schemeClr val="dk1"/>
              </a:buClr>
              <a:buSzPts val="2400"/>
              <a:buFont typeface="Anton"/>
              <a:buNone/>
              <a:defRPr sz="2400">
                <a:latin typeface="Anton"/>
                <a:ea typeface="Anton"/>
                <a:cs typeface="Anton"/>
                <a:sym typeface="Anton"/>
              </a:defRPr>
            </a:lvl3pPr>
            <a:lvl4pPr lvl="3">
              <a:spcBef>
                <a:spcPts val="0"/>
              </a:spcBef>
              <a:spcAft>
                <a:spcPts val="0"/>
              </a:spcAft>
              <a:buClr>
                <a:schemeClr val="dk1"/>
              </a:buClr>
              <a:buSzPts val="2400"/>
              <a:buFont typeface="Anton"/>
              <a:buNone/>
              <a:defRPr sz="2400">
                <a:latin typeface="Anton"/>
                <a:ea typeface="Anton"/>
                <a:cs typeface="Anton"/>
                <a:sym typeface="Anton"/>
              </a:defRPr>
            </a:lvl4pPr>
            <a:lvl5pPr lvl="4">
              <a:spcBef>
                <a:spcPts val="0"/>
              </a:spcBef>
              <a:spcAft>
                <a:spcPts val="0"/>
              </a:spcAft>
              <a:buClr>
                <a:schemeClr val="dk1"/>
              </a:buClr>
              <a:buSzPts val="2400"/>
              <a:buFont typeface="Anton"/>
              <a:buNone/>
              <a:defRPr sz="2400">
                <a:latin typeface="Anton"/>
                <a:ea typeface="Anton"/>
                <a:cs typeface="Anton"/>
                <a:sym typeface="Anton"/>
              </a:defRPr>
            </a:lvl5pPr>
            <a:lvl6pPr lvl="5">
              <a:spcBef>
                <a:spcPts val="0"/>
              </a:spcBef>
              <a:spcAft>
                <a:spcPts val="0"/>
              </a:spcAft>
              <a:buClr>
                <a:schemeClr val="dk1"/>
              </a:buClr>
              <a:buSzPts val="2400"/>
              <a:buFont typeface="Anton"/>
              <a:buNone/>
              <a:defRPr sz="2400">
                <a:latin typeface="Anton"/>
                <a:ea typeface="Anton"/>
                <a:cs typeface="Anton"/>
                <a:sym typeface="Anton"/>
              </a:defRPr>
            </a:lvl6pPr>
            <a:lvl7pPr lvl="6">
              <a:spcBef>
                <a:spcPts val="0"/>
              </a:spcBef>
              <a:spcAft>
                <a:spcPts val="0"/>
              </a:spcAft>
              <a:buClr>
                <a:schemeClr val="dk1"/>
              </a:buClr>
              <a:buSzPts val="2400"/>
              <a:buFont typeface="Anton"/>
              <a:buNone/>
              <a:defRPr sz="2400">
                <a:latin typeface="Anton"/>
                <a:ea typeface="Anton"/>
                <a:cs typeface="Anton"/>
                <a:sym typeface="Anton"/>
              </a:defRPr>
            </a:lvl7pPr>
            <a:lvl8pPr lvl="7">
              <a:spcBef>
                <a:spcPts val="0"/>
              </a:spcBef>
              <a:spcAft>
                <a:spcPts val="0"/>
              </a:spcAft>
              <a:buClr>
                <a:schemeClr val="dk1"/>
              </a:buClr>
              <a:buSzPts val="2400"/>
              <a:buFont typeface="Anton"/>
              <a:buNone/>
              <a:defRPr sz="2400">
                <a:latin typeface="Anton"/>
                <a:ea typeface="Anton"/>
                <a:cs typeface="Anton"/>
                <a:sym typeface="Anton"/>
              </a:defRPr>
            </a:lvl8pPr>
            <a:lvl9pPr lvl="8">
              <a:spcBef>
                <a:spcPts val="0"/>
              </a:spcBef>
              <a:spcAft>
                <a:spcPts val="0"/>
              </a:spcAft>
              <a:buClr>
                <a:schemeClr val="dk1"/>
              </a:buClr>
              <a:buSzPts val="2400"/>
              <a:buFont typeface="Anton"/>
              <a:buNone/>
              <a:defRPr sz="2400">
                <a:latin typeface="Anton"/>
                <a:ea typeface="Anton"/>
                <a:cs typeface="Anton"/>
                <a:sym typeface="Anton"/>
              </a:defRPr>
            </a:lvl9pPr>
          </a:lstStyle>
          <a:p>
            <a:endParaRPr/>
          </a:p>
        </p:txBody>
      </p:sp>
      <p:sp>
        <p:nvSpPr>
          <p:cNvPr id="418" name="Google Shape;418;p29"/>
          <p:cNvSpPr txBox="1">
            <a:spLocks noGrp="1"/>
          </p:cNvSpPr>
          <p:nvPr>
            <p:ph type="body" idx="3"/>
          </p:nvPr>
        </p:nvSpPr>
        <p:spPr>
          <a:xfrm>
            <a:off x="6627300" y="1766200"/>
            <a:ext cx="2391000" cy="10833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1"/>
              </a:buClr>
              <a:buSzPts val="800"/>
              <a:buFont typeface="DM Sans"/>
              <a:buChar char="●"/>
              <a:defRPr/>
            </a:lvl1pPr>
            <a:lvl2pPr marL="914400" lvl="1" indent="-279400">
              <a:spcBef>
                <a:spcPts val="0"/>
              </a:spcBef>
              <a:spcAft>
                <a:spcPts val="0"/>
              </a:spcAft>
              <a:buClr>
                <a:schemeClr val="dk1"/>
              </a:buClr>
              <a:buSzPts val="800"/>
              <a:buFont typeface="DM Sans"/>
              <a:buChar char="○"/>
              <a:defRPr/>
            </a:lvl2pPr>
            <a:lvl3pPr marL="1371600" lvl="2" indent="-279400">
              <a:spcBef>
                <a:spcPts val="0"/>
              </a:spcBef>
              <a:spcAft>
                <a:spcPts val="0"/>
              </a:spcAft>
              <a:buClr>
                <a:schemeClr val="dk1"/>
              </a:buClr>
              <a:buSzPts val="800"/>
              <a:buFont typeface="DM Sans"/>
              <a:buChar char="■"/>
              <a:defRPr/>
            </a:lvl3pPr>
            <a:lvl4pPr marL="1828800" lvl="3" indent="-279400">
              <a:spcBef>
                <a:spcPts val="0"/>
              </a:spcBef>
              <a:spcAft>
                <a:spcPts val="0"/>
              </a:spcAft>
              <a:buClr>
                <a:schemeClr val="dk1"/>
              </a:buClr>
              <a:buSzPts val="800"/>
              <a:buFont typeface="DM Sans"/>
              <a:buChar char="●"/>
              <a:defRPr/>
            </a:lvl4pPr>
            <a:lvl5pPr marL="2286000" lvl="4" indent="-279400">
              <a:spcBef>
                <a:spcPts val="0"/>
              </a:spcBef>
              <a:spcAft>
                <a:spcPts val="0"/>
              </a:spcAft>
              <a:buClr>
                <a:schemeClr val="dk1"/>
              </a:buClr>
              <a:buSzPts val="800"/>
              <a:buFont typeface="DM Sans"/>
              <a:buChar char="○"/>
              <a:defRPr/>
            </a:lvl5pPr>
            <a:lvl6pPr marL="2743200" lvl="5" indent="-279400">
              <a:spcBef>
                <a:spcPts val="0"/>
              </a:spcBef>
              <a:spcAft>
                <a:spcPts val="0"/>
              </a:spcAft>
              <a:buClr>
                <a:schemeClr val="dk1"/>
              </a:buClr>
              <a:buSzPts val="800"/>
              <a:buFont typeface="DM Sans"/>
              <a:buChar char="■"/>
              <a:defRPr/>
            </a:lvl6pPr>
            <a:lvl7pPr marL="3200400" lvl="6" indent="-279400">
              <a:spcBef>
                <a:spcPts val="0"/>
              </a:spcBef>
              <a:spcAft>
                <a:spcPts val="0"/>
              </a:spcAft>
              <a:buClr>
                <a:schemeClr val="dk1"/>
              </a:buClr>
              <a:buSzPts val="800"/>
              <a:buFont typeface="DM Sans"/>
              <a:buChar char="●"/>
              <a:defRPr/>
            </a:lvl7pPr>
            <a:lvl8pPr marL="3657600" lvl="7" indent="-279400">
              <a:spcBef>
                <a:spcPts val="0"/>
              </a:spcBef>
              <a:spcAft>
                <a:spcPts val="0"/>
              </a:spcAft>
              <a:buClr>
                <a:schemeClr val="dk1"/>
              </a:buClr>
              <a:buSzPts val="800"/>
              <a:buFont typeface="DM Sans"/>
              <a:buChar char="○"/>
              <a:defRPr/>
            </a:lvl8pPr>
            <a:lvl9pPr marL="4114800" lvl="8" indent="-279400">
              <a:spcBef>
                <a:spcPts val="0"/>
              </a:spcBef>
              <a:spcAft>
                <a:spcPts val="0"/>
              </a:spcAft>
              <a:buClr>
                <a:schemeClr val="dk1"/>
              </a:buClr>
              <a:buSzPts val="800"/>
              <a:buFont typeface="DM Sans"/>
              <a:buChar char="■"/>
              <a:defRPr/>
            </a:lvl9pPr>
          </a:lstStyle>
          <a:p>
            <a:endParaRPr/>
          </a:p>
        </p:txBody>
      </p:sp>
      <p:sp>
        <p:nvSpPr>
          <p:cNvPr id="419" name="Google Shape;419;p29"/>
          <p:cNvSpPr txBox="1">
            <a:spLocks noGrp="1"/>
          </p:cNvSpPr>
          <p:nvPr>
            <p:ph type="subTitle" idx="4"/>
          </p:nvPr>
        </p:nvSpPr>
        <p:spPr>
          <a:xfrm>
            <a:off x="5033350" y="1766188"/>
            <a:ext cx="1593900" cy="1014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400"/>
              <a:buFont typeface="Anton"/>
              <a:buNone/>
              <a:defRPr sz="2400">
                <a:latin typeface="Anton"/>
                <a:ea typeface="Anton"/>
                <a:cs typeface="Anton"/>
                <a:sym typeface="Anton"/>
              </a:defRPr>
            </a:lvl1pPr>
            <a:lvl2pPr lvl="1">
              <a:spcBef>
                <a:spcPts val="0"/>
              </a:spcBef>
              <a:spcAft>
                <a:spcPts val="0"/>
              </a:spcAft>
              <a:buClr>
                <a:schemeClr val="dk1"/>
              </a:buClr>
              <a:buSzPts val="2400"/>
              <a:buFont typeface="Anton"/>
              <a:buNone/>
              <a:defRPr sz="2400">
                <a:latin typeface="Anton"/>
                <a:ea typeface="Anton"/>
                <a:cs typeface="Anton"/>
                <a:sym typeface="Anton"/>
              </a:defRPr>
            </a:lvl2pPr>
            <a:lvl3pPr lvl="2">
              <a:spcBef>
                <a:spcPts val="0"/>
              </a:spcBef>
              <a:spcAft>
                <a:spcPts val="0"/>
              </a:spcAft>
              <a:buClr>
                <a:schemeClr val="dk1"/>
              </a:buClr>
              <a:buSzPts val="2400"/>
              <a:buFont typeface="Anton"/>
              <a:buNone/>
              <a:defRPr sz="2400">
                <a:latin typeface="Anton"/>
                <a:ea typeface="Anton"/>
                <a:cs typeface="Anton"/>
                <a:sym typeface="Anton"/>
              </a:defRPr>
            </a:lvl3pPr>
            <a:lvl4pPr lvl="3">
              <a:spcBef>
                <a:spcPts val="0"/>
              </a:spcBef>
              <a:spcAft>
                <a:spcPts val="0"/>
              </a:spcAft>
              <a:buClr>
                <a:schemeClr val="dk1"/>
              </a:buClr>
              <a:buSzPts val="2400"/>
              <a:buFont typeface="Anton"/>
              <a:buNone/>
              <a:defRPr sz="2400">
                <a:latin typeface="Anton"/>
                <a:ea typeface="Anton"/>
                <a:cs typeface="Anton"/>
                <a:sym typeface="Anton"/>
              </a:defRPr>
            </a:lvl4pPr>
            <a:lvl5pPr lvl="4">
              <a:spcBef>
                <a:spcPts val="0"/>
              </a:spcBef>
              <a:spcAft>
                <a:spcPts val="0"/>
              </a:spcAft>
              <a:buClr>
                <a:schemeClr val="dk1"/>
              </a:buClr>
              <a:buSzPts val="2400"/>
              <a:buFont typeface="Anton"/>
              <a:buNone/>
              <a:defRPr sz="2400">
                <a:latin typeface="Anton"/>
                <a:ea typeface="Anton"/>
                <a:cs typeface="Anton"/>
                <a:sym typeface="Anton"/>
              </a:defRPr>
            </a:lvl5pPr>
            <a:lvl6pPr lvl="5">
              <a:spcBef>
                <a:spcPts val="0"/>
              </a:spcBef>
              <a:spcAft>
                <a:spcPts val="0"/>
              </a:spcAft>
              <a:buClr>
                <a:schemeClr val="dk1"/>
              </a:buClr>
              <a:buSzPts val="2400"/>
              <a:buFont typeface="Anton"/>
              <a:buNone/>
              <a:defRPr sz="2400">
                <a:latin typeface="Anton"/>
                <a:ea typeface="Anton"/>
                <a:cs typeface="Anton"/>
                <a:sym typeface="Anton"/>
              </a:defRPr>
            </a:lvl6pPr>
            <a:lvl7pPr lvl="6">
              <a:spcBef>
                <a:spcPts val="0"/>
              </a:spcBef>
              <a:spcAft>
                <a:spcPts val="0"/>
              </a:spcAft>
              <a:buClr>
                <a:schemeClr val="dk1"/>
              </a:buClr>
              <a:buSzPts val="2400"/>
              <a:buFont typeface="Anton"/>
              <a:buNone/>
              <a:defRPr sz="2400">
                <a:latin typeface="Anton"/>
                <a:ea typeface="Anton"/>
                <a:cs typeface="Anton"/>
                <a:sym typeface="Anton"/>
              </a:defRPr>
            </a:lvl7pPr>
            <a:lvl8pPr lvl="7">
              <a:spcBef>
                <a:spcPts val="0"/>
              </a:spcBef>
              <a:spcAft>
                <a:spcPts val="0"/>
              </a:spcAft>
              <a:buClr>
                <a:schemeClr val="dk1"/>
              </a:buClr>
              <a:buSzPts val="2400"/>
              <a:buFont typeface="Anton"/>
              <a:buNone/>
              <a:defRPr sz="2400">
                <a:latin typeface="Anton"/>
                <a:ea typeface="Anton"/>
                <a:cs typeface="Anton"/>
                <a:sym typeface="Anton"/>
              </a:defRPr>
            </a:lvl8pPr>
            <a:lvl9pPr lvl="8">
              <a:spcBef>
                <a:spcPts val="0"/>
              </a:spcBef>
              <a:spcAft>
                <a:spcPts val="0"/>
              </a:spcAft>
              <a:buClr>
                <a:schemeClr val="dk1"/>
              </a:buClr>
              <a:buSzPts val="2400"/>
              <a:buFont typeface="Anton"/>
              <a:buNone/>
              <a:defRPr sz="2400">
                <a:latin typeface="Anton"/>
                <a:ea typeface="Anton"/>
                <a:cs typeface="Anton"/>
                <a:sym typeface="Anton"/>
              </a:defRPr>
            </a:lvl9pPr>
          </a:lstStyle>
          <a:p>
            <a:endParaRPr/>
          </a:p>
        </p:txBody>
      </p:sp>
      <p:sp>
        <p:nvSpPr>
          <p:cNvPr id="420" name="Google Shape;420;p29"/>
          <p:cNvSpPr txBox="1">
            <a:spLocks noGrp="1"/>
          </p:cNvSpPr>
          <p:nvPr>
            <p:ph type="body" idx="5"/>
          </p:nvPr>
        </p:nvSpPr>
        <p:spPr>
          <a:xfrm>
            <a:off x="6627300" y="3406800"/>
            <a:ext cx="2391000" cy="10833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1"/>
              </a:buClr>
              <a:buSzPts val="800"/>
              <a:buFont typeface="DM Sans"/>
              <a:buChar char="●"/>
              <a:defRPr/>
            </a:lvl1pPr>
            <a:lvl2pPr marL="914400" lvl="1" indent="-279400">
              <a:spcBef>
                <a:spcPts val="0"/>
              </a:spcBef>
              <a:spcAft>
                <a:spcPts val="0"/>
              </a:spcAft>
              <a:buClr>
                <a:schemeClr val="dk1"/>
              </a:buClr>
              <a:buSzPts val="800"/>
              <a:buFont typeface="DM Sans"/>
              <a:buChar char="○"/>
              <a:defRPr/>
            </a:lvl2pPr>
            <a:lvl3pPr marL="1371600" lvl="2" indent="-279400">
              <a:spcBef>
                <a:spcPts val="0"/>
              </a:spcBef>
              <a:spcAft>
                <a:spcPts val="0"/>
              </a:spcAft>
              <a:buClr>
                <a:schemeClr val="dk1"/>
              </a:buClr>
              <a:buSzPts val="800"/>
              <a:buFont typeface="DM Sans"/>
              <a:buChar char="■"/>
              <a:defRPr/>
            </a:lvl3pPr>
            <a:lvl4pPr marL="1828800" lvl="3" indent="-279400">
              <a:spcBef>
                <a:spcPts val="0"/>
              </a:spcBef>
              <a:spcAft>
                <a:spcPts val="0"/>
              </a:spcAft>
              <a:buClr>
                <a:schemeClr val="dk1"/>
              </a:buClr>
              <a:buSzPts val="800"/>
              <a:buFont typeface="DM Sans"/>
              <a:buChar char="●"/>
              <a:defRPr/>
            </a:lvl4pPr>
            <a:lvl5pPr marL="2286000" lvl="4" indent="-279400">
              <a:spcBef>
                <a:spcPts val="0"/>
              </a:spcBef>
              <a:spcAft>
                <a:spcPts val="0"/>
              </a:spcAft>
              <a:buClr>
                <a:schemeClr val="dk1"/>
              </a:buClr>
              <a:buSzPts val="800"/>
              <a:buFont typeface="DM Sans"/>
              <a:buChar char="○"/>
              <a:defRPr/>
            </a:lvl5pPr>
            <a:lvl6pPr marL="2743200" lvl="5" indent="-279400">
              <a:spcBef>
                <a:spcPts val="0"/>
              </a:spcBef>
              <a:spcAft>
                <a:spcPts val="0"/>
              </a:spcAft>
              <a:buClr>
                <a:schemeClr val="dk1"/>
              </a:buClr>
              <a:buSzPts val="800"/>
              <a:buFont typeface="DM Sans"/>
              <a:buChar char="■"/>
              <a:defRPr/>
            </a:lvl6pPr>
            <a:lvl7pPr marL="3200400" lvl="6" indent="-279400">
              <a:spcBef>
                <a:spcPts val="0"/>
              </a:spcBef>
              <a:spcAft>
                <a:spcPts val="0"/>
              </a:spcAft>
              <a:buClr>
                <a:schemeClr val="dk1"/>
              </a:buClr>
              <a:buSzPts val="800"/>
              <a:buFont typeface="DM Sans"/>
              <a:buChar char="●"/>
              <a:defRPr/>
            </a:lvl7pPr>
            <a:lvl8pPr marL="3657600" lvl="7" indent="-279400">
              <a:spcBef>
                <a:spcPts val="0"/>
              </a:spcBef>
              <a:spcAft>
                <a:spcPts val="0"/>
              </a:spcAft>
              <a:buClr>
                <a:schemeClr val="dk1"/>
              </a:buClr>
              <a:buSzPts val="800"/>
              <a:buFont typeface="DM Sans"/>
              <a:buChar char="○"/>
              <a:defRPr/>
            </a:lvl8pPr>
            <a:lvl9pPr marL="4114800" lvl="8" indent="-279400">
              <a:spcBef>
                <a:spcPts val="0"/>
              </a:spcBef>
              <a:spcAft>
                <a:spcPts val="0"/>
              </a:spcAft>
              <a:buClr>
                <a:schemeClr val="dk1"/>
              </a:buClr>
              <a:buSzPts val="800"/>
              <a:buFont typeface="DM Sans"/>
              <a:buChar char="■"/>
              <a:defRPr/>
            </a:lvl9pPr>
          </a:lstStyle>
          <a:p>
            <a:endParaRPr/>
          </a:p>
        </p:txBody>
      </p:sp>
      <p:sp>
        <p:nvSpPr>
          <p:cNvPr id="421" name="Google Shape;421;p29"/>
          <p:cNvSpPr txBox="1">
            <a:spLocks noGrp="1"/>
          </p:cNvSpPr>
          <p:nvPr>
            <p:ph type="subTitle" idx="6"/>
          </p:nvPr>
        </p:nvSpPr>
        <p:spPr>
          <a:xfrm>
            <a:off x="5033350" y="3406775"/>
            <a:ext cx="1593900" cy="1014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400"/>
              <a:buFont typeface="Anton"/>
              <a:buNone/>
              <a:defRPr sz="2400">
                <a:latin typeface="Anton"/>
                <a:ea typeface="Anton"/>
                <a:cs typeface="Anton"/>
                <a:sym typeface="Anton"/>
              </a:defRPr>
            </a:lvl1pPr>
            <a:lvl2pPr lvl="1">
              <a:spcBef>
                <a:spcPts val="0"/>
              </a:spcBef>
              <a:spcAft>
                <a:spcPts val="0"/>
              </a:spcAft>
              <a:buClr>
                <a:schemeClr val="dk1"/>
              </a:buClr>
              <a:buSzPts val="2400"/>
              <a:buFont typeface="Anton"/>
              <a:buNone/>
              <a:defRPr sz="2400">
                <a:latin typeface="Anton"/>
                <a:ea typeface="Anton"/>
                <a:cs typeface="Anton"/>
                <a:sym typeface="Anton"/>
              </a:defRPr>
            </a:lvl2pPr>
            <a:lvl3pPr lvl="2">
              <a:spcBef>
                <a:spcPts val="0"/>
              </a:spcBef>
              <a:spcAft>
                <a:spcPts val="0"/>
              </a:spcAft>
              <a:buClr>
                <a:schemeClr val="dk1"/>
              </a:buClr>
              <a:buSzPts val="2400"/>
              <a:buFont typeface="Anton"/>
              <a:buNone/>
              <a:defRPr sz="2400">
                <a:latin typeface="Anton"/>
                <a:ea typeface="Anton"/>
                <a:cs typeface="Anton"/>
                <a:sym typeface="Anton"/>
              </a:defRPr>
            </a:lvl3pPr>
            <a:lvl4pPr lvl="3">
              <a:spcBef>
                <a:spcPts val="0"/>
              </a:spcBef>
              <a:spcAft>
                <a:spcPts val="0"/>
              </a:spcAft>
              <a:buClr>
                <a:schemeClr val="dk1"/>
              </a:buClr>
              <a:buSzPts val="2400"/>
              <a:buFont typeface="Anton"/>
              <a:buNone/>
              <a:defRPr sz="2400">
                <a:latin typeface="Anton"/>
                <a:ea typeface="Anton"/>
                <a:cs typeface="Anton"/>
                <a:sym typeface="Anton"/>
              </a:defRPr>
            </a:lvl4pPr>
            <a:lvl5pPr lvl="4">
              <a:spcBef>
                <a:spcPts val="0"/>
              </a:spcBef>
              <a:spcAft>
                <a:spcPts val="0"/>
              </a:spcAft>
              <a:buClr>
                <a:schemeClr val="dk1"/>
              </a:buClr>
              <a:buSzPts val="2400"/>
              <a:buFont typeface="Anton"/>
              <a:buNone/>
              <a:defRPr sz="2400">
                <a:latin typeface="Anton"/>
                <a:ea typeface="Anton"/>
                <a:cs typeface="Anton"/>
                <a:sym typeface="Anton"/>
              </a:defRPr>
            </a:lvl5pPr>
            <a:lvl6pPr lvl="5">
              <a:spcBef>
                <a:spcPts val="0"/>
              </a:spcBef>
              <a:spcAft>
                <a:spcPts val="0"/>
              </a:spcAft>
              <a:buClr>
                <a:schemeClr val="dk1"/>
              </a:buClr>
              <a:buSzPts val="2400"/>
              <a:buFont typeface="Anton"/>
              <a:buNone/>
              <a:defRPr sz="2400">
                <a:latin typeface="Anton"/>
                <a:ea typeface="Anton"/>
                <a:cs typeface="Anton"/>
                <a:sym typeface="Anton"/>
              </a:defRPr>
            </a:lvl6pPr>
            <a:lvl7pPr lvl="6">
              <a:spcBef>
                <a:spcPts val="0"/>
              </a:spcBef>
              <a:spcAft>
                <a:spcPts val="0"/>
              </a:spcAft>
              <a:buClr>
                <a:schemeClr val="dk1"/>
              </a:buClr>
              <a:buSzPts val="2400"/>
              <a:buFont typeface="Anton"/>
              <a:buNone/>
              <a:defRPr sz="2400">
                <a:latin typeface="Anton"/>
                <a:ea typeface="Anton"/>
                <a:cs typeface="Anton"/>
                <a:sym typeface="Anton"/>
              </a:defRPr>
            </a:lvl7pPr>
            <a:lvl8pPr lvl="7">
              <a:spcBef>
                <a:spcPts val="0"/>
              </a:spcBef>
              <a:spcAft>
                <a:spcPts val="0"/>
              </a:spcAft>
              <a:buClr>
                <a:schemeClr val="dk1"/>
              </a:buClr>
              <a:buSzPts val="2400"/>
              <a:buFont typeface="Anton"/>
              <a:buNone/>
              <a:defRPr sz="2400">
                <a:latin typeface="Anton"/>
                <a:ea typeface="Anton"/>
                <a:cs typeface="Anton"/>
                <a:sym typeface="Anton"/>
              </a:defRPr>
            </a:lvl8pPr>
            <a:lvl9pPr lvl="8">
              <a:spcBef>
                <a:spcPts val="0"/>
              </a:spcBef>
              <a:spcAft>
                <a:spcPts val="0"/>
              </a:spcAft>
              <a:buClr>
                <a:schemeClr val="dk1"/>
              </a:buClr>
              <a:buSzPts val="2400"/>
              <a:buFont typeface="Anton"/>
              <a:buNone/>
              <a:defRPr sz="2400">
                <a:latin typeface="Anton"/>
                <a:ea typeface="Anton"/>
                <a:cs typeface="Anton"/>
                <a:sym typeface="Anton"/>
              </a:defRPr>
            </a:lvl9pPr>
          </a:lstStyle>
          <a:p>
            <a:endParaRPr/>
          </a:p>
        </p:txBody>
      </p:sp>
      <p:cxnSp>
        <p:nvCxnSpPr>
          <p:cNvPr id="422" name="Google Shape;422;p29"/>
          <p:cNvCxnSpPr/>
          <p:nvPr/>
        </p:nvCxnSpPr>
        <p:spPr>
          <a:xfrm>
            <a:off x="-5675" y="4716000"/>
            <a:ext cx="9155400" cy="0"/>
          </a:xfrm>
          <a:prstGeom prst="straightConnector1">
            <a:avLst/>
          </a:prstGeom>
          <a:noFill/>
          <a:ln w="9525" cap="flat" cmpd="sng">
            <a:solidFill>
              <a:schemeClr val="dk1"/>
            </a:solidFill>
            <a:prstDash val="solid"/>
            <a:round/>
            <a:headEnd type="none" w="med" len="med"/>
            <a:tailEnd type="none" w="med" len="med"/>
          </a:ln>
        </p:spPr>
      </p:cxnSp>
      <p:sp>
        <p:nvSpPr>
          <p:cNvPr id="423" name="Google Shape;423;p29"/>
          <p:cNvSpPr txBox="1">
            <a:spLocks noGrp="1"/>
          </p:cNvSpPr>
          <p:nvPr>
            <p:ph type="subTitle" idx="7"/>
          </p:nvPr>
        </p:nvSpPr>
        <p:spPr>
          <a:xfrm>
            <a:off x="139825" y="4716000"/>
            <a:ext cx="2502600" cy="434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800"/>
              <a:buFont typeface="DM Sans"/>
              <a:buNone/>
              <a:defRPr sz="800" b="1">
                <a:latin typeface="DM Sans"/>
                <a:ea typeface="DM Sans"/>
                <a:cs typeface="DM Sans"/>
                <a:sym typeface="DM Sans"/>
              </a:defRPr>
            </a:lvl1pPr>
            <a:lvl2pPr lvl="1">
              <a:spcBef>
                <a:spcPts val="0"/>
              </a:spcBef>
              <a:spcAft>
                <a:spcPts val="0"/>
              </a:spcAft>
              <a:buClr>
                <a:schemeClr val="dk1"/>
              </a:buClr>
              <a:buSzPts val="800"/>
              <a:buFont typeface="DM Sans"/>
              <a:buNone/>
              <a:defRPr sz="800" b="1">
                <a:latin typeface="DM Sans"/>
                <a:ea typeface="DM Sans"/>
                <a:cs typeface="DM Sans"/>
                <a:sym typeface="DM Sans"/>
              </a:defRPr>
            </a:lvl2pPr>
            <a:lvl3pPr lvl="2">
              <a:spcBef>
                <a:spcPts val="0"/>
              </a:spcBef>
              <a:spcAft>
                <a:spcPts val="0"/>
              </a:spcAft>
              <a:buClr>
                <a:schemeClr val="dk1"/>
              </a:buClr>
              <a:buSzPts val="800"/>
              <a:buFont typeface="DM Sans"/>
              <a:buNone/>
              <a:defRPr sz="800" b="1">
                <a:latin typeface="DM Sans"/>
                <a:ea typeface="DM Sans"/>
                <a:cs typeface="DM Sans"/>
                <a:sym typeface="DM Sans"/>
              </a:defRPr>
            </a:lvl3pPr>
            <a:lvl4pPr lvl="3">
              <a:spcBef>
                <a:spcPts val="0"/>
              </a:spcBef>
              <a:spcAft>
                <a:spcPts val="0"/>
              </a:spcAft>
              <a:buClr>
                <a:schemeClr val="dk1"/>
              </a:buClr>
              <a:buSzPts val="800"/>
              <a:buFont typeface="DM Sans"/>
              <a:buNone/>
              <a:defRPr sz="800" b="1">
                <a:latin typeface="DM Sans"/>
                <a:ea typeface="DM Sans"/>
                <a:cs typeface="DM Sans"/>
                <a:sym typeface="DM Sans"/>
              </a:defRPr>
            </a:lvl4pPr>
            <a:lvl5pPr lvl="4">
              <a:spcBef>
                <a:spcPts val="0"/>
              </a:spcBef>
              <a:spcAft>
                <a:spcPts val="0"/>
              </a:spcAft>
              <a:buClr>
                <a:schemeClr val="dk1"/>
              </a:buClr>
              <a:buSzPts val="800"/>
              <a:buFont typeface="DM Sans"/>
              <a:buNone/>
              <a:defRPr sz="800" b="1">
                <a:latin typeface="DM Sans"/>
                <a:ea typeface="DM Sans"/>
                <a:cs typeface="DM Sans"/>
                <a:sym typeface="DM Sans"/>
              </a:defRPr>
            </a:lvl5pPr>
            <a:lvl6pPr lvl="5">
              <a:spcBef>
                <a:spcPts val="0"/>
              </a:spcBef>
              <a:spcAft>
                <a:spcPts val="0"/>
              </a:spcAft>
              <a:buClr>
                <a:schemeClr val="dk1"/>
              </a:buClr>
              <a:buSzPts val="800"/>
              <a:buFont typeface="DM Sans"/>
              <a:buNone/>
              <a:defRPr sz="800" b="1">
                <a:latin typeface="DM Sans"/>
                <a:ea typeface="DM Sans"/>
                <a:cs typeface="DM Sans"/>
                <a:sym typeface="DM Sans"/>
              </a:defRPr>
            </a:lvl6pPr>
            <a:lvl7pPr lvl="6">
              <a:spcBef>
                <a:spcPts val="0"/>
              </a:spcBef>
              <a:spcAft>
                <a:spcPts val="0"/>
              </a:spcAft>
              <a:buClr>
                <a:schemeClr val="dk1"/>
              </a:buClr>
              <a:buSzPts val="800"/>
              <a:buFont typeface="DM Sans"/>
              <a:buNone/>
              <a:defRPr sz="800" b="1">
                <a:latin typeface="DM Sans"/>
                <a:ea typeface="DM Sans"/>
                <a:cs typeface="DM Sans"/>
                <a:sym typeface="DM Sans"/>
              </a:defRPr>
            </a:lvl7pPr>
            <a:lvl8pPr lvl="7">
              <a:spcBef>
                <a:spcPts val="0"/>
              </a:spcBef>
              <a:spcAft>
                <a:spcPts val="0"/>
              </a:spcAft>
              <a:buClr>
                <a:schemeClr val="dk1"/>
              </a:buClr>
              <a:buSzPts val="800"/>
              <a:buFont typeface="DM Sans"/>
              <a:buNone/>
              <a:defRPr sz="800" b="1">
                <a:latin typeface="DM Sans"/>
                <a:ea typeface="DM Sans"/>
                <a:cs typeface="DM Sans"/>
                <a:sym typeface="DM Sans"/>
              </a:defRPr>
            </a:lvl8pPr>
            <a:lvl9pPr lvl="8">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424" name="Google Shape;424;p29"/>
          <p:cNvSpPr txBox="1">
            <a:spLocks noGrp="1"/>
          </p:cNvSpPr>
          <p:nvPr>
            <p:ph type="subTitle" idx="8"/>
          </p:nvPr>
        </p:nvSpPr>
        <p:spPr>
          <a:xfrm>
            <a:off x="3320700" y="4716000"/>
            <a:ext cx="2502600" cy="434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800"/>
              <a:buFont typeface="DM Sans"/>
              <a:buNone/>
              <a:defRPr sz="800" b="1">
                <a:latin typeface="DM Sans"/>
                <a:ea typeface="DM Sans"/>
                <a:cs typeface="DM Sans"/>
                <a:sym typeface="DM Sans"/>
              </a:defRPr>
            </a:lvl1pPr>
            <a:lvl2pPr lvl="1" algn="ctr">
              <a:spcBef>
                <a:spcPts val="0"/>
              </a:spcBef>
              <a:spcAft>
                <a:spcPts val="0"/>
              </a:spcAft>
              <a:buClr>
                <a:schemeClr val="dk1"/>
              </a:buClr>
              <a:buSzPts val="800"/>
              <a:buFont typeface="DM Sans"/>
              <a:buNone/>
              <a:defRPr sz="800" b="1">
                <a:latin typeface="DM Sans"/>
                <a:ea typeface="DM Sans"/>
                <a:cs typeface="DM Sans"/>
                <a:sym typeface="DM Sans"/>
              </a:defRPr>
            </a:lvl2pPr>
            <a:lvl3pPr lvl="2" algn="ctr">
              <a:spcBef>
                <a:spcPts val="0"/>
              </a:spcBef>
              <a:spcAft>
                <a:spcPts val="0"/>
              </a:spcAft>
              <a:buClr>
                <a:schemeClr val="dk1"/>
              </a:buClr>
              <a:buSzPts val="800"/>
              <a:buFont typeface="DM Sans"/>
              <a:buNone/>
              <a:defRPr sz="800" b="1">
                <a:latin typeface="DM Sans"/>
                <a:ea typeface="DM Sans"/>
                <a:cs typeface="DM Sans"/>
                <a:sym typeface="DM Sans"/>
              </a:defRPr>
            </a:lvl3pPr>
            <a:lvl4pPr lvl="3" algn="ctr">
              <a:spcBef>
                <a:spcPts val="0"/>
              </a:spcBef>
              <a:spcAft>
                <a:spcPts val="0"/>
              </a:spcAft>
              <a:buClr>
                <a:schemeClr val="dk1"/>
              </a:buClr>
              <a:buSzPts val="800"/>
              <a:buFont typeface="DM Sans"/>
              <a:buNone/>
              <a:defRPr sz="800" b="1">
                <a:latin typeface="DM Sans"/>
                <a:ea typeface="DM Sans"/>
                <a:cs typeface="DM Sans"/>
                <a:sym typeface="DM Sans"/>
              </a:defRPr>
            </a:lvl4pPr>
            <a:lvl5pPr lvl="4" algn="ctr">
              <a:spcBef>
                <a:spcPts val="0"/>
              </a:spcBef>
              <a:spcAft>
                <a:spcPts val="0"/>
              </a:spcAft>
              <a:buClr>
                <a:schemeClr val="dk1"/>
              </a:buClr>
              <a:buSzPts val="800"/>
              <a:buFont typeface="DM Sans"/>
              <a:buNone/>
              <a:defRPr sz="800" b="1">
                <a:latin typeface="DM Sans"/>
                <a:ea typeface="DM Sans"/>
                <a:cs typeface="DM Sans"/>
                <a:sym typeface="DM Sans"/>
              </a:defRPr>
            </a:lvl5pPr>
            <a:lvl6pPr lvl="5" algn="ctr">
              <a:spcBef>
                <a:spcPts val="0"/>
              </a:spcBef>
              <a:spcAft>
                <a:spcPts val="0"/>
              </a:spcAft>
              <a:buClr>
                <a:schemeClr val="dk1"/>
              </a:buClr>
              <a:buSzPts val="800"/>
              <a:buFont typeface="DM Sans"/>
              <a:buNone/>
              <a:defRPr sz="800" b="1">
                <a:latin typeface="DM Sans"/>
                <a:ea typeface="DM Sans"/>
                <a:cs typeface="DM Sans"/>
                <a:sym typeface="DM Sans"/>
              </a:defRPr>
            </a:lvl6pPr>
            <a:lvl7pPr lvl="6" algn="ctr">
              <a:spcBef>
                <a:spcPts val="0"/>
              </a:spcBef>
              <a:spcAft>
                <a:spcPts val="0"/>
              </a:spcAft>
              <a:buClr>
                <a:schemeClr val="dk1"/>
              </a:buClr>
              <a:buSzPts val="800"/>
              <a:buFont typeface="DM Sans"/>
              <a:buNone/>
              <a:defRPr sz="800" b="1">
                <a:latin typeface="DM Sans"/>
                <a:ea typeface="DM Sans"/>
                <a:cs typeface="DM Sans"/>
                <a:sym typeface="DM Sans"/>
              </a:defRPr>
            </a:lvl7pPr>
            <a:lvl8pPr lvl="7" algn="ctr">
              <a:spcBef>
                <a:spcPts val="0"/>
              </a:spcBef>
              <a:spcAft>
                <a:spcPts val="0"/>
              </a:spcAft>
              <a:buClr>
                <a:schemeClr val="dk1"/>
              </a:buClr>
              <a:buSzPts val="800"/>
              <a:buFont typeface="DM Sans"/>
              <a:buNone/>
              <a:defRPr sz="800" b="1">
                <a:latin typeface="DM Sans"/>
                <a:ea typeface="DM Sans"/>
                <a:cs typeface="DM Sans"/>
                <a:sym typeface="DM Sans"/>
              </a:defRPr>
            </a:lvl8pPr>
            <a:lvl9pPr lvl="8" algn="ctr">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cxnSp>
        <p:nvCxnSpPr>
          <p:cNvPr id="425" name="Google Shape;425;p29"/>
          <p:cNvCxnSpPr/>
          <p:nvPr/>
        </p:nvCxnSpPr>
        <p:spPr>
          <a:xfrm>
            <a:off x="1888263" y="1208900"/>
            <a:ext cx="2414400" cy="893700"/>
          </a:xfrm>
          <a:prstGeom prst="curvedConnector3">
            <a:avLst>
              <a:gd name="adj1" fmla="val 645"/>
            </a:avLst>
          </a:prstGeom>
          <a:noFill/>
          <a:ln w="19050" cap="flat" cmpd="sng">
            <a:solidFill>
              <a:schemeClr val="dk1"/>
            </a:solidFill>
            <a:prstDash val="solid"/>
            <a:round/>
            <a:headEnd type="none" w="med" len="med"/>
            <a:tailEnd type="stealth" w="med" len="med"/>
          </a:ln>
        </p:spPr>
      </p:cxnSp>
      <p:sp>
        <p:nvSpPr>
          <p:cNvPr id="426" name="Google Shape;426;p29"/>
          <p:cNvSpPr>
            <a:spLocks noGrp="1"/>
          </p:cNvSpPr>
          <p:nvPr>
            <p:ph type="pic" idx="9"/>
          </p:nvPr>
        </p:nvSpPr>
        <p:spPr>
          <a:xfrm>
            <a:off x="125700" y="2356175"/>
            <a:ext cx="3187800" cy="2065200"/>
          </a:xfrm>
          <a:prstGeom prst="rect">
            <a:avLst/>
          </a:prstGeom>
          <a:noFill/>
          <a:ln w="38100" cap="flat" cmpd="sng">
            <a:solidFill>
              <a:schemeClr val="dk1"/>
            </a:solidFill>
            <a:prstDash val="solid"/>
            <a:round/>
            <a:headEnd type="none" w="sm" len="sm"/>
            <a:tailEnd type="none" w="sm" len="sm"/>
          </a:ln>
        </p:spPr>
      </p:sp>
      <p:sp>
        <p:nvSpPr>
          <p:cNvPr id="427" name="Google Shape;427;p2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buNone/>
              <a:defRPr sz="800" b="1">
                <a:latin typeface="DM Sans"/>
                <a:ea typeface="DM Sans"/>
                <a:cs typeface="DM Sans"/>
                <a:sym typeface="DM Sans"/>
              </a:defRPr>
            </a:lvl1pPr>
            <a:lvl2pPr lvl="1">
              <a:buNone/>
              <a:defRPr sz="800" b="1">
                <a:latin typeface="DM Sans"/>
                <a:ea typeface="DM Sans"/>
                <a:cs typeface="DM Sans"/>
                <a:sym typeface="DM Sans"/>
              </a:defRPr>
            </a:lvl2pPr>
            <a:lvl3pPr lvl="2">
              <a:buNone/>
              <a:defRPr sz="800" b="1">
                <a:latin typeface="DM Sans"/>
                <a:ea typeface="DM Sans"/>
                <a:cs typeface="DM Sans"/>
                <a:sym typeface="DM Sans"/>
              </a:defRPr>
            </a:lvl3pPr>
            <a:lvl4pPr lvl="3">
              <a:buNone/>
              <a:defRPr sz="800" b="1">
                <a:latin typeface="DM Sans"/>
                <a:ea typeface="DM Sans"/>
                <a:cs typeface="DM Sans"/>
                <a:sym typeface="DM Sans"/>
              </a:defRPr>
            </a:lvl4pPr>
            <a:lvl5pPr lvl="4">
              <a:buNone/>
              <a:defRPr sz="800" b="1">
                <a:latin typeface="DM Sans"/>
                <a:ea typeface="DM Sans"/>
                <a:cs typeface="DM Sans"/>
                <a:sym typeface="DM Sans"/>
              </a:defRPr>
            </a:lvl5pPr>
            <a:lvl6pPr lvl="5">
              <a:buNone/>
              <a:defRPr sz="800" b="1">
                <a:latin typeface="DM Sans"/>
                <a:ea typeface="DM Sans"/>
                <a:cs typeface="DM Sans"/>
                <a:sym typeface="DM Sans"/>
              </a:defRPr>
            </a:lvl6pPr>
            <a:lvl7pPr lvl="6">
              <a:buNone/>
              <a:defRPr sz="800" b="1">
                <a:latin typeface="DM Sans"/>
                <a:ea typeface="DM Sans"/>
                <a:cs typeface="DM Sans"/>
                <a:sym typeface="DM Sans"/>
              </a:defRPr>
            </a:lvl7pPr>
            <a:lvl8pPr lvl="7">
              <a:buNone/>
              <a:defRPr sz="800" b="1">
                <a:latin typeface="DM Sans"/>
                <a:ea typeface="DM Sans"/>
                <a:cs typeface="DM Sans"/>
                <a:sym typeface="DM Sans"/>
              </a:defRPr>
            </a:lvl8pPr>
            <a:lvl9pPr lvl="8">
              <a:buNone/>
              <a:defRPr sz="800" b="1">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 You">
  <p:cSld name="CUSTOM_9">
    <p:bg>
      <p:bgPr>
        <a:solidFill>
          <a:schemeClr val="dk2"/>
        </a:solidFill>
        <a:effectLst/>
      </p:bgPr>
    </p:bg>
    <p:spTree>
      <p:nvGrpSpPr>
        <p:cNvPr id="1" name="Shape 428"/>
        <p:cNvGrpSpPr/>
        <p:nvPr/>
      </p:nvGrpSpPr>
      <p:grpSpPr>
        <a:xfrm>
          <a:off x="0" y="0"/>
          <a:ext cx="0" cy="0"/>
          <a:chOff x="0" y="0"/>
          <a:chExt cx="0" cy="0"/>
        </a:xfrm>
      </p:grpSpPr>
      <p:sp>
        <p:nvSpPr>
          <p:cNvPr id="429" name="Google Shape;429;p30"/>
          <p:cNvSpPr txBox="1">
            <a:spLocks noGrp="1"/>
          </p:cNvSpPr>
          <p:nvPr>
            <p:ph type="title"/>
          </p:nvPr>
        </p:nvSpPr>
        <p:spPr>
          <a:xfrm>
            <a:off x="1578300" y="2304300"/>
            <a:ext cx="7314300" cy="24117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8200"/>
              <a:buFont typeface="Anton"/>
              <a:buNone/>
              <a:defRPr sz="8200"/>
            </a:lvl1pPr>
            <a:lvl2pPr lvl="1" algn="ctr">
              <a:spcBef>
                <a:spcPts val="0"/>
              </a:spcBef>
              <a:spcAft>
                <a:spcPts val="0"/>
              </a:spcAft>
              <a:buClr>
                <a:schemeClr val="dk1"/>
              </a:buClr>
              <a:buSzPts val="8200"/>
              <a:buFont typeface="Anton"/>
              <a:buNone/>
              <a:defRPr sz="8200"/>
            </a:lvl2pPr>
            <a:lvl3pPr lvl="2" algn="ctr">
              <a:spcBef>
                <a:spcPts val="0"/>
              </a:spcBef>
              <a:spcAft>
                <a:spcPts val="0"/>
              </a:spcAft>
              <a:buClr>
                <a:schemeClr val="dk1"/>
              </a:buClr>
              <a:buSzPts val="8200"/>
              <a:buFont typeface="Anton"/>
              <a:buNone/>
              <a:defRPr sz="8200"/>
            </a:lvl3pPr>
            <a:lvl4pPr lvl="3" algn="ctr">
              <a:spcBef>
                <a:spcPts val="0"/>
              </a:spcBef>
              <a:spcAft>
                <a:spcPts val="0"/>
              </a:spcAft>
              <a:buClr>
                <a:schemeClr val="dk1"/>
              </a:buClr>
              <a:buSzPts val="8200"/>
              <a:buFont typeface="Anton"/>
              <a:buNone/>
              <a:defRPr sz="8200"/>
            </a:lvl4pPr>
            <a:lvl5pPr lvl="4" algn="ctr">
              <a:spcBef>
                <a:spcPts val="0"/>
              </a:spcBef>
              <a:spcAft>
                <a:spcPts val="0"/>
              </a:spcAft>
              <a:buClr>
                <a:schemeClr val="dk1"/>
              </a:buClr>
              <a:buSzPts val="8200"/>
              <a:buFont typeface="Anton"/>
              <a:buNone/>
              <a:defRPr sz="8200"/>
            </a:lvl5pPr>
            <a:lvl6pPr lvl="5" algn="ctr">
              <a:spcBef>
                <a:spcPts val="0"/>
              </a:spcBef>
              <a:spcAft>
                <a:spcPts val="0"/>
              </a:spcAft>
              <a:buClr>
                <a:schemeClr val="dk1"/>
              </a:buClr>
              <a:buSzPts val="8200"/>
              <a:buFont typeface="Anton"/>
              <a:buNone/>
              <a:defRPr sz="8200"/>
            </a:lvl6pPr>
            <a:lvl7pPr lvl="6" algn="ctr">
              <a:spcBef>
                <a:spcPts val="0"/>
              </a:spcBef>
              <a:spcAft>
                <a:spcPts val="0"/>
              </a:spcAft>
              <a:buClr>
                <a:schemeClr val="dk1"/>
              </a:buClr>
              <a:buSzPts val="8200"/>
              <a:buFont typeface="Anton"/>
              <a:buNone/>
              <a:defRPr sz="8200"/>
            </a:lvl7pPr>
            <a:lvl8pPr lvl="7" algn="ctr">
              <a:spcBef>
                <a:spcPts val="0"/>
              </a:spcBef>
              <a:spcAft>
                <a:spcPts val="0"/>
              </a:spcAft>
              <a:buClr>
                <a:schemeClr val="dk1"/>
              </a:buClr>
              <a:buSzPts val="8200"/>
              <a:buFont typeface="Anton"/>
              <a:buNone/>
              <a:defRPr sz="8200"/>
            </a:lvl8pPr>
            <a:lvl9pPr lvl="8" algn="ctr">
              <a:spcBef>
                <a:spcPts val="0"/>
              </a:spcBef>
              <a:spcAft>
                <a:spcPts val="0"/>
              </a:spcAft>
              <a:buClr>
                <a:schemeClr val="dk1"/>
              </a:buClr>
              <a:buSzPts val="8200"/>
              <a:buFont typeface="Anton"/>
              <a:buNone/>
              <a:defRPr sz="8200"/>
            </a:lvl9pPr>
          </a:lstStyle>
          <a:p>
            <a:endParaRPr/>
          </a:p>
        </p:txBody>
      </p:sp>
      <p:sp>
        <p:nvSpPr>
          <p:cNvPr id="430" name="Google Shape;430;p30"/>
          <p:cNvSpPr txBox="1">
            <a:spLocks noGrp="1"/>
          </p:cNvSpPr>
          <p:nvPr>
            <p:ph type="subTitle" idx="1"/>
          </p:nvPr>
        </p:nvSpPr>
        <p:spPr>
          <a:xfrm>
            <a:off x="125750" y="125600"/>
            <a:ext cx="1593900" cy="1014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400"/>
              <a:buFont typeface="Anton"/>
              <a:buNone/>
              <a:defRPr sz="2400">
                <a:latin typeface="Anton"/>
                <a:ea typeface="Anton"/>
                <a:cs typeface="Anton"/>
                <a:sym typeface="Anton"/>
              </a:defRPr>
            </a:lvl1pPr>
            <a:lvl2pPr lvl="1">
              <a:spcBef>
                <a:spcPts val="0"/>
              </a:spcBef>
              <a:spcAft>
                <a:spcPts val="0"/>
              </a:spcAft>
              <a:buClr>
                <a:schemeClr val="dk1"/>
              </a:buClr>
              <a:buSzPts val="2400"/>
              <a:buFont typeface="Anton"/>
              <a:buNone/>
              <a:defRPr sz="2400">
                <a:latin typeface="Anton"/>
                <a:ea typeface="Anton"/>
                <a:cs typeface="Anton"/>
                <a:sym typeface="Anton"/>
              </a:defRPr>
            </a:lvl2pPr>
            <a:lvl3pPr lvl="2">
              <a:spcBef>
                <a:spcPts val="0"/>
              </a:spcBef>
              <a:spcAft>
                <a:spcPts val="0"/>
              </a:spcAft>
              <a:buClr>
                <a:schemeClr val="dk1"/>
              </a:buClr>
              <a:buSzPts val="2400"/>
              <a:buFont typeface="Anton"/>
              <a:buNone/>
              <a:defRPr sz="2400">
                <a:latin typeface="Anton"/>
                <a:ea typeface="Anton"/>
                <a:cs typeface="Anton"/>
                <a:sym typeface="Anton"/>
              </a:defRPr>
            </a:lvl3pPr>
            <a:lvl4pPr lvl="3">
              <a:spcBef>
                <a:spcPts val="0"/>
              </a:spcBef>
              <a:spcAft>
                <a:spcPts val="0"/>
              </a:spcAft>
              <a:buClr>
                <a:schemeClr val="dk1"/>
              </a:buClr>
              <a:buSzPts val="2400"/>
              <a:buFont typeface="Anton"/>
              <a:buNone/>
              <a:defRPr sz="2400">
                <a:latin typeface="Anton"/>
                <a:ea typeface="Anton"/>
                <a:cs typeface="Anton"/>
                <a:sym typeface="Anton"/>
              </a:defRPr>
            </a:lvl4pPr>
            <a:lvl5pPr lvl="4">
              <a:spcBef>
                <a:spcPts val="0"/>
              </a:spcBef>
              <a:spcAft>
                <a:spcPts val="0"/>
              </a:spcAft>
              <a:buClr>
                <a:schemeClr val="dk1"/>
              </a:buClr>
              <a:buSzPts val="2400"/>
              <a:buFont typeface="Anton"/>
              <a:buNone/>
              <a:defRPr sz="2400">
                <a:latin typeface="Anton"/>
                <a:ea typeface="Anton"/>
                <a:cs typeface="Anton"/>
                <a:sym typeface="Anton"/>
              </a:defRPr>
            </a:lvl5pPr>
            <a:lvl6pPr lvl="5">
              <a:spcBef>
                <a:spcPts val="0"/>
              </a:spcBef>
              <a:spcAft>
                <a:spcPts val="0"/>
              </a:spcAft>
              <a:buClr>
                <a:schemeClr val="dk1"/>
              </a:buClr>
              <a:buSzPts val="2400"/>
              <a:buFont typeface="Anton"/>
              <a:buNone/>
              <a:defRPr sz="2400">
                <a:latin typeface="Anton"/>
                <a:ea typeface="Anton"/>
                <a:cs typeface="Anton"/>
                <a:sym typeface="Anton"/>
              </a:defRPr>
            </a:lvl6pPr>
            <a:lvl7pPr lvl="6">
              <a:spcBef>
                <a:spcPts val="0"/>
              </a:spcBef>
              <a:spcAft>
                <a:spcPts val="0"/>
              </a:spcAft>
              <a:buClr>
                <a:schemeClr val="dk1"/>
              </a:buClr>
              <a:buSzPts val="2400"/>
              <a:buFont typeface="Anton"/>
              <a:buNone/>
              <a:defRPr sz="2400">
                <a:latin typeface="Anton"/>
                <a:ea typeface="Anton"/>
                <a:cs typeface="Anton"/>
                <a:sym typeface="Anton"/>
              </a:defRPr>
            </a:lvl7pPr>
            <a:lvl8pPr lvl="7">
              <a:spcBef>
                <a:spcPts val="0"/>
              </a:spcBef>
              <a:spcAft>
                <a:spcPts val="0"/>
              </a:spcAft>
              <a:buClr>
                <a:schemeClr val="dk1"/>
              </a:buClr>
              <a:buSzPts val="2400"/>
              <a:buFont typeface="Anton"/>
              <a:buNone/>
              <a:defRPr sz="2400">
                <a:latin typeface="Anton"/>
                <a:ea typeface="Anton"/>
                <a:cs typeface="Anton"/>
                <a:sym typeface="Anton"/>
              </a:defRPr>
            </a:lvl8pPr>
            <a:lvl9pPr lvl="8">
              <a:spcBef>
                <a:spcPts val="0"/>
              </a:spcBef>
              <a:spcAft>
                <a:spcPts val="0"/>
              </a:spcAft>
              <a:buClr>
                <a:schemeClr val="dk1"/>
              </a:buClr>
              <a:buSzPts val="2400"/>
              <a:buFont typeface="Anton"/>
              <a:buNone/>
              <a:defRPr sz="2400">
                <a:latin typeface="Anton"/>
                <a:ea typeface="Anton"/>
                <a:cs typeface="Anton"/>
                <a:sym typeface="Anton"/>
              </a:defRPr>
            </a:lvl9pPr>
          </a:lstStyle>
          <a:p>
            <a:endParaRPr/>
          </a:p>
        </p:txBody>
      </p:sp>
      <p:sp>
        <p:nvSpPr>
          <p:cNvPr id="431" name="Google Shape;431;p30"/>
          <p:cNvSpPr txBox="1">
            <a:spLocks noGrp="1"/>
          </p:cNvSpPr>
          <p:nvPr>
            <p:ph type="subTitle" idx="2"/>
          </p:nvPr>
        </p:nvSpPr>
        <p:spPr>
          <a:xfrm>
            <a:off x="1845425" y="125600"/>
            <a:ext cx="1593900" cy="1014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400"/>
              <a:buFont typeface="Anton"/>
              <a:buNone/>
              <a:defRPr sz="2400">
                <a:latin typeface="Anton"/>
                <a:ea typeface="Anton"/>
                <a:cs typeface="Anton"/>
                <a:sym typeface="Anton"/>
              </a:defRPr>
            </a:lvl1pPr>
            <a:lvl2pPr lvl="1">
              <a:spcBef>
                <a:spcPts val="0"/>
              </a:spcBef>
              <a:spcAft>
                <a:spcPts val="0"/>
              </a:spcAft>
              <a:buClr>
                <a:schemeClr val="dk1"/>
              </a:buClr>
              <a:buSzPts val="2400"/>
              <a:buFont typeface="Anton"/>
              <a:buNone/>
              <a:defRPr sz="2400">
                <a:latin typeface="Anton"/>
                <a:ea typeface="Anton"/>
                <a:cs typeface="Anton"/>
                <a:sym typeface="Anton"/>
              </a:defRPr>
            </a:lvl2pPr>
            <a:lvl3pPr lvl="2">
              <a:spcBef>
                <a:spcPts val="0"/>
              </a:spcBef>
              <a:spcAft>
                <a:spcPts val="0"/>
              </a:spcAft>
              <a:buClr>
                <a:schemeClr val="dk1"/>
              </a:buClr>
              <a:buSzPts val="2400"/>
              <a:buFont typeface="Anton"/>
              <a:buNone/>
              <a:defRPr sz="2400">
                <a:latin typeface="Anton"/>
                <a:ea typeface="Anton"/>
                <a:cs typeface="Anton"/>
                <a:sym typeface="Anton"/>
              </a:defRPr>
            </a:lvl3pPr>
            <a:lvl4pPr lvl="3">
              <a:spcBef>
                <a:spcPts val="0"/>
              </a:spcBef>
              <a:spcAft>
                <a:spcPts val="0"/>
              </a:spcAft>
              <a:buClr>
                <a:schemeClr val="dk1"/>
              </a:buClr>
              <a:buSzPts val="2400"/>
              <a:buFont typeface="Anton"/>
              <a:buNone/>
              <a:defRPr sz="2400">
                <a:latin typeface="Anton"/>
                <a:ea typeface="Anton"/>
                <a:cs typeface="Anton"/>
                <a:sym typeface="Anton"/>
              </a:defRPr>
            </a:lvl4pPr>
            <a:lvl5pPr lvl="4">
              <a:spcBef>
                <a:spcPts val="0"/>
              </a:spcBef>
              <a:spcAft>
                <a:spcPts val="0"/>
              </a:spcAft>
              <a:buClr>
                <a:schemeClr val="dk1"/>
              </a:buClr>
              <a:buSzPts val="2400"/>
              <a:buFont typeface="Anton"/>
              <a:buNone/>
              <a:defRPr sz="2400">
                <a:latin typeface="Anton"/>
                <a:ea typeface="Anton"/>
                <a:cs typeface="Anton"/>
                <a:sym typeface="Anton"/>
              </a:defRPr>
            </a:lvl5pPr>
            <a:lvl6pPr lvl="5">
              <a:spcBef>
                <a:spcPts val="0"/>
              </a:spcBef>
              <a:spcAft>
                <a:spcPts val="0"/>
              </a:spcAft>
              <a:buClr>
                <a:schemeClr val="dk1"/>
              </a:buClr>
              <a:buSzPts val="2400"/>
              <a:buFont typeface="Anton"/>
              <a:buNone/>
              <a:defRPr sz="2400">
                <a:latin typeface="Anton"/>
                <a:ea typeface="Anton"/>
                <a:cs typeface="Anton"/>
                <a:sym typeface="Anton"/>
              </a:defRPr>
            </a:lvl6pPr>
            <a:lvl7pPr lvl="6">
              <a:spcBef>
                <a:spcPts val="0"/>
              </a:spcBef>
              <a:spcAft>
                <a:spcPts val="0"/>
              </a:spcAft>
              <a:buClr>
                <a:schemeClr val="dk1"/>
              </a:buClr>
              <a:buSzPts val="2400"/>
              <a:buFont typeface="Anton"/>
              <a:buNone/>
              <a:defRPr sz="2400">
                <a:latin typeface="Anton"/>
                <a:ea typeface="Anton"/>
                <a:cs typeface="Anton"/>
                <a:sym typeface="Anton"/>
              </a:defRPr>
            </a:lvl7pPr>
            <a:lvl8pPr lvl="7">
              <a:spcBef>
                <a:spcPts val="0"/>
              </a:spcBef>
              <a:spcAft>
                <a:spcPts val="0"/>
              </a:spcAft>
              <a:buClr>
                <a:schemeClr val="dk1"/>
              </a:buClr>
              <a:buSzPts val="2400"/>
              <a:buFont typeface="Anton"/>
              <a:buNone/>
              <a:defRPr sz="2400">
                <a:latin typeface="Anton"/>
                <a:ea typeface="Anton"/>
                <a:cs typeface="Anton"/>
                <a:sym typeface="Anton"/>
              </a:defRPr>
            </a:lvl8pPr>
            <a:lvl9pPr lvl="8">
              <a:spcBef>
                <a:spcPts val="0"/>
              </a:spcBef>
              <a:spcAft>
                <a:spcPts val="0"/>
              </a:spcAft>
              <a:buClr>
                <a:schemeClr val="dk1"/>
              </a:buClr>
              <a:buSzPts val="2400"/>
              <a:buFont typeface="Anton"/>
              <a:buNone/>
              <a:defRPr sz="2400">
                <a:latin typeface="Anton"/>
                <a:ea typeface="Anton"/>
                <a:cs typeface="Anton"/>
                <a:sym typeface="Anton"/>
              </a:defRPr>
            </a:lvl9pPr>
          </a:lstStyle>
          <a:p>
            <a:endParaRPr/>
          </a:p>
        </p:txBody>
      </p:sp>
      <p:sp>
        <p:nvSpPr>
          <p:cNvPr id="432" name="Google Shape;432;p30"/>
          <p:cNvSpPr txBox="1">
            <a:spLocks noGrp="1"/>
          </p:cNvSpPr>
          <p:nvPr>
            <p:ph type="body" idx="3"/>
          </p:nvPr>
        </p:nvSpPr>
        <p:spPr>
          <a:xfrm>
            <a:off x="125700" y="730550"/>
            <a:ext cx="1593900" cy="10833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1"/>
              </a:buClr>
              <a:buSzPts val="800"/>
              <a:buFont typeface="DM Sans"/>
              <a:buChar char="●"/>
              <a:defRPr/>
            </a:lvl1pPr>
            <a:lvl2pPr marL="914400" lvl="1" indent="-279400">
              <a:spcBef>
                <a:spcPts val="0"/>
              </a:spcBef>
              <a:spcAft>
                <a:spcPts val="0"/>
              </a:spcAft>
              <a:buClr>
                <a:schemeClr val="dk1"/>
              </a:buClr>
              <a:buSzPts val="800"/>
              <a:buFont typeface="DM Sans"/>
              <a:buChar char="○"/>
              <a:defRPr/>
            </a:lvl2pPr>
            <a:lvl3pPr marL="1371600" lvl="2" indent="-279400">
              <a:spcBef>
                <a:spcPts val="0"/>
              </a:spcBef>
              <a:spcAft>
                <a:spcPts val="0"/>
              </a:spcAft>
              <a:buClr>
                <a:schemeClr val="dk1"/>
              </a:buClr>
              <a:buSzPts val="800"/>
              <a:buFont typeface="DM Sans"/>
              <a:buChar char="■"/>
              <a:defRPr/>
            </a:lvl3pPr>
            <a:lvl4pPr marL="1828800" lvl="3" indent="-279400">
              <a:spcBef>
                <a:spcPts val="0"/>
              </a:spcBef>
              <a:spcAft>
                <a:spcPts val="0"/>
              </a:spcAft>
              <a:buClr>
                <a:schemeClr val="dk1"/>
              </a:buClr>
              <a:buSzPts val="800"/>
              <a:buFont typeface="DM Sans"/>
              <a:buChar char="●"/>
              <a:defRPr/>
            </a:lvl4pPr>
            <a:lvl5pPr marL="2286000" lvl="4" indent="-279400">
              <a:spcBef>
                <a:spcPts val="0"/>
              </a:spcBef>
              <a:spcAft>
                <a:spcPts val="0"/>
              </a:spcAft>
              <a:buClr>
                <a:schemeClr val="dk1"/>
              </a:buClr>
              <a:buSzPts val="800"/>
              <a:buFont typeface="DM Sans"/>
              <a:buChar char="○"/>
              <a:defRPr/>
            </a:lvl5pPr>
            <a:lvl6pPr marL="2743200" lvl="5" indent="-279400">
              <a:spcBef>
                <a:spcPts val="0"/>
              </a:spcBef>
              <a:spcAft>
                <a:spcPts val="0"/>
              </a:spcAft>
              <a:buClr>
                <a:schemeClr val="dk1"/>
              </a:buClr>
              <a:buSzPts val="800"/>
              <a:buFont typeface="DM Sans"/>
              <a:buChar char="■"/>
              <a:defRPr/>
            </a:lvl6pPr>
            <a:lvl7pPr marL="3200400" lvl="6" indent="-279400">
              <a:spcBef>
                <a:spcPts val="0"/>
              </a:spcBef>
              <a:spcAft>
                <a:spcPts val="0"/>
              </a:spcAft>
              <a:buClr>
                <a:schemeClr val="dk1"/>
              </a:buClr>
              <a:buSzPts val="800"/>
              <a:buFont typeface="DM Sans"/>
              <a:buChar char="●"/>
              <a:defRPr/>
            </a:lvl7pPr>
            <a:lvl8pPr marL="3657600" lvl="7" indent="-279400">
              <a:spcBef>
                <a:spcPts val="0"/>
              </a:spcBef>
              <a:spcAft>
                <a:spcPts val="0"/>
              </a:spcAft>
              <a:buClr>
                <a:schemeClr val="dk1"/>
              </a:buClr>
              <a:buSzPts val="800"/>
              <a:buFont typeface="DM Sans"/>
              <a:buChar char="○"/>
              <a:defRPr/>
            </a:lvl8pPr>
            <a:lvl9pPr marL="4114800" lvl="8" indent="-279400">
              <a:spcBef>
                <a:spcPts val="0"/>
              </a:spcBef>
              <a:spcAft>
                <a:spcPts val="0"/>
              </a:spcAft>
              <a:buClr>
                <a:schemeClr val="dk1"/>
              </a:buClr>
              <a:buSzPts val="800"/>
              <a:buFont typeface="DM Sans"/>
              <a:buChar char="■"/>
              <a:defRPr/>
            </a:lvl9pPr>
          </a:lstStyle>
          <a:p>
            <a:endParaRPr/>
          </a:p>
        </p:txBody>
      </p:sp>
      <p:sp>
        <p:nvSpPr>
          <p:cNvPr id="433" name="Google Shape;433;p30"/>
          <p:cNvSpPr txBox="1">
            <a:spLocks noGrp="1"/>
          </p:cNvSpPr>
          <p:nvPr>
            <p:ph type="body" idx="4"/>
          </p:nvPr>
        </p:nvSpPr>
        <p:spPr>
          <a:xfrm>
            <a:off x="1845375" y="730550"/>
            <a:ext cx="1468200" cy="10833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1"/>
              </a:buClr>
              <a:buSzPts val="800"/>
              <a:buFont typeface="DM Sans"/>
              <a:buChar char="●"/>
              <a:defRPr/>
            </a:lvl1pPr>
            <a:lvl2pPr marL="914400" lvl="1" indent="-279400">
              <a:spcBef>
                <a:spcPts val="0"/>
              </a:spcBef>
              <a:spcAft>
                <a:spcPts val="0"/>
              </a:spcAft>
              <a:buClr>
                <a:schemeClr val="dk1"/>
              </a:buClr>
              <a:buSzPts val="800"/>
              <a:buFont typeface="DM Sans"/>
              <a:buChar char="○"/>
              <a:defRPr/>
            </a:lvl2pPr>
            <a:lvl3pPr marL="1371600" lvl="2" indent="-279400">
              <a:spcBef>
                <a:spcPts val="0"/>
              </a:spcBef>
              <a:spcAft>
                <a:spcPts val="0"/>
              </a:spcAft>
              <a:buClr>
                <a:schemeClr val="dk1"/>
              </a:buClr>
              <a:buSzPts val="800"/>
              <a:buFont typeface="DM Sans"/>
              <a:buChar char="■"/>
              <a:defRPr/>
            </a:lvl3pPr>
            <a:lvl4pPr marL="1828800" lvl="3" indent="-279400">
              <a:spcBef>
                <a:spcPts val="0"/>
              </a:spcBef>
              <a:spcAft>
                <a:spcPts val="0"/>
              </a:spcAft>
              <a:buClr>
                <a:schemeClr val="dk1"/>
              </a:buClr>
              <a:buSzPts val="800"/>
              <a:buFont typeface="DM Sans"/>
              <a:buChar char="●"/>
              <a:defRPr/>
            </a:lvl4pPr>
            <a:lvl5pPr marL="2286000" lvl="4" indent="-279400">
              <a:spcBef>
                <a:spcPts val="0"/>
              </a:spcBef>
              <a:spcAft>
                <a:spcPts val="0"/>
              </a:spcAft>
              <a:buClr>
                <a:schemeClr val="dk1"/>
              </a:buClr>
              <a:buSzPts val="800"/>
              <a:buFont typeface="DM Sans"/>
              <a:buChar char="○"/>
              <a:defRPr/>
            </a:lvl5pPr>
            <a:lvl6pPr marL="2743200" lvl="5" indent="-279400">
              <a:spcBef>
                <a:spcPts val="0"/>
              </a:spcBef>
              <a:spcAft>
                <a:spcPts val="0"/>
              </a:spcAft>
              <a:buClr>
                <a:schemeClr val="dk1"/>
              </a:buClr>
              <a:buSzPts val="800"/>
              <a:buFont typeface="DM Sans"/>
              <a:buChar char="■"/>
              <a:defRPr/>
            </a:lvl6pPr>
            <a:lvl7pPr marL="3200400" lvl="6" indent="-279400">
              <a:spcBef>
                <a:spcPts val="0"/>
              </a:spcBef>
              <a:spcAft>
                <a:spcPts val="0"/>
              </a:spcAft>
              <a:buClr>
                <a:schemeClr val="dk1"/>
              </a:buClr>
              <a:buSzPts val="800"/>
              <a:buFont typeface="DM Sans"/>
              <a:buChar char="●"/>
              <a:defRPr/>
            </a:lvl7pPr>
            <a:lvl8pPr marL="3657600" lvl="7" indent="-279400">
              <a:spcBef>
                <a:spcPts val="0"/>
              </a:spcBef>
              <a:spcAft>
                <a:spcPts val="0"/>
              </a:spcAft>
              <a:buClr>
                <a:schemeClr val="dk1"/>
              </a:buClr>
              <a:buSzPts val="800"/>
              <a:buFont typeface="DM Sans"/>
              <a:buChar char="○"/>
              <a:defRPr/>
            </a:lvl8pPr>
            <a:lvl9pPr marL="4114800" lvl="8" indent="-279400">
              <a:spcBef>
                <a:spcPts val="0"/>
              </a:spcBef>
              <a:spcAft>
                <a:spcPts val="0"/>
              </a:spcAft>
              <a:buClr>
                <a:schemeClr val="dk1"/>
              </a:buClr>
              <a:buSzPts val="800"/>
              <a:buFont typeface="DM Sans"/>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12">
  <p:cSld name="CUSTOM_11">
    <p:bg>
      <p:bgPr>
        <a:solidFill>
          <a:schemeClr val="lt2"/>
        </a:solidFill>
        <a:effectLst/>
      </p:bgPr>
    </p:bg>
    <p:spTree>
      <p:nvGrpSpPr>
        <p:cNvPr id="1" name="Shape 434"/>
        <p:cNvGrpSpPr/>
        <p:nvPr/>
      </p:nvGrpSpPr>
      <p:grpSpPr>
        <a:xfrm>
          <a:off x="0" y="0"/>
          <a:ext cx="0" cy="0"/>
          <a:chOff x="0" y="0"/>
          <a:chExt cx="0" cy="0"/>
        </a:xfrm>
      </p:grpSpPr>
      <p:sp>
        <p:nvSpPr>
          <p:cNvPr id="435" name="Google Shape;435;p31"/>
          <p:cNvSpPr>
            <a:spLocks noGrp="1"/>
          </p:cNvSpPr>
          <p:nvPr>
            <p:ph type="pic" idx="2"/>
          </p:nvPr>
        </p:nvSpPr>
        <p:spPr>
          <a:xfrm>
            <a:off x="251400" y="1381838"/>
            <a:ext cx="2030100" cy="1943400"/>
          </a:xfrm>
          <a:prstGeom prst="rect">
            <a:avLst/>
          </a:prstGeom>
          <a:noFill/>
          <a:ln>
            <a:noFill/>
          </a:ln>
        </p:spPr>
      </p:sp>
      <p:sp>
        <p:nvSpPr>
          <p:cNvPr id="436" name="Google Shape;436;p31"/>
          <p:cNvSpPr>
            <a:spLocks noGrp="1"/>
          </p:cNvSpPr>
          <p:nvPr>
            <p:ph type="pic" idx="3"/>
          </p:nvPr>
        </p:nvSpPr>
        <p:spPr>
          <a:xfrm>
            <a:off x="2455067" y="1381838"/>
            <a:ext cx="2030100" cy="1943400"/>
          </a:xfrm>
          <a:prstGeom prst="rect">
            <a:avLst/>
          </a:prstGeom>
          <a:noFill/>
          <a:ln>
            <a:noFill/>
          </a:ln>
        </p:spPr>
      </p:sp>
      <p:sp>
        <p:nvSpPr>
          <p:cNvPr id="437" name="Google Shape;437;p31"/>
          <p:cNvSpPr>
            <a:spLocks noGrp="1"/>
          </p:cNvSpPr>
          <p:nvPr>
            <p:ph type="pic" idx="4"/>
          </p:nvPr>
        </p:nvSpPr>
        <p:spPr>
          <a:xfrm>
            <a:off x="4658734" y="1381838"/>
            <a:ext cx="2030100" cy="1943400"/>
          </a:xfrm>
          <a:prstGeom prst="rect">
            <a:avLst/>
          </a:prstGeom>
          <a:noFill/>
          <a:ln>
            <a:noFill/>
          </a:ln>
        </p:spPr>
      </p:sp>
      <p:sp>
        <p:nvSpPr>
          <p:cNvPr id="438" name="Google Shape;438;p31"/>
          <p:cNvSpPr>
            <a:spLocks noGrp="1"/>
          </p:cNvSpPr>
          <p:nvPr>
            <p:ph type="pic" idx="5"/>
          </p:nvPr>
        </p:nvSpPr>
        <p:spPr>
          <a:xfrm>
            <a:off x="6862400" y="1381838"/>
            <a:ext cx="2030100" cy="1943400"/>
          </a:xfrm>
          <a:prstGeom prst="rect">
            <a:avLst/>
          </a:prstGeom>
          <a:noFill/>
          <a:ln>
            <a:noFill/>
          </a:ln>
        </p:spPr>
      </p:sp>
      <p:sp>
        <p:nvSpPr>
          <p:cNvPr id="439" name="Google Shape;439;p31"/>
          <p:cNvSpPr txBox="1">
            <a:spLocks noGrp="1"/>
          </p:cNvSpPr>
          <p:nvPr>
            <p:ph type="title"/>
          </p:nvPr>
        </p:nvSpPr>
        <p:spPr>
          <a:xfrm>
            <a:off x="139825" y="140075"/>
            <a:ext cx="3970800" cy="156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Font typeface="Anton"/>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440" name="Google Shape;440;p31"/>
          <p:cNvSpPr txBox="1">
            <a:spLocks noGrp="1"/>
          </p:cNvSpPr>
          <p:nvPr>
            <p:ph type="subTitle" idx="1"/>
          </p:nvPr>
        </p:nvSpPr>
        <p:spPr>
          <a:xfrm>
            <a:off x="251400" y="3420138"/>
            <a:ext cx="2029800" cy="624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DM Sans Medium"/>
              <a:buNone/>
              <a:defRPr>
                <a:solidFill>
                  <a:schemeClr val="lt1"/>
                </a:solidFill>
              </a:defRPr>
            </a:lvl1pPr>
            <a:lvl2pPr lvl="1">
              <a:spcBef>
                <a:spcPts val="0"/>
              </a:spcBef>
              <a:spcAft>
                <a:spcPts val="0"/>
              </a:spcAft>
              <a:buClr>
                <a:schemeClr val="lt1"/>
              </a:buClr>
              <a:buSzPts val="1400"/>
              <a:buFont typeface="DM Sans Medium"/>
              <a:buNone/>
              <a:defRPr>
                <a:solidFill>
                  <a:schemeClr val="lt1"/>
                </a:solidFill>
              </a:defRPr>
            </a:lvl2pPr>
            <a:lvl3pPr lvl="2">
              <a:spcBef>
                <a:spcPts val="0"/>
              </a:spcBef>
              <a:spcAft>
                <a:spcPts val="0"/>
              </a:spcAft>
              <a:buClr>
                <a:schemeClr val="lt1"/>
              </a:buClr>
              <a:buSzPts val="1400"/>
              <a:buFont typeface="DM Sans Medium"/>
              <a:buNone/>
              <a:defRPr>
                <a:solidFill>
                  <a:schemeClr val="lt1"/>
                </a:solidFill>
              </a:defRPr>
            </a:lvl3pPr>
            <a:lvl4pPr lvl="3">
              <a:spcBef>
                <a:spcPts val="0"/>
              </a:spcBef>
              <a:spcAft>
                <a:spcPts val="0"/>
              </a:spcAft>
              <a:buClr>
                <a:schemeClr val="lt1"/>
              </a:buClr>
              <a:buSzPts val="1400"/>
              <a:buFont typeface="DM Sans Medium"/>
              <a:buNone/>
              <a:defRPr>
                <a:solidFill>
                  <a:schemeClr val="lt1"/>
                </a:solidFill>
              </a:defRPr>
            </a:lvl4pPr>
            <a:lvl5pPr lvl="4">
              <a:spcBef>
                <a:spcPts val="0"/>
              </a:spcBef>
              <a:spcAft>
                <a:spcPts val="0"/>
              </a:spcAft>
              <a:buClr>
                <a:schemeClr val="lt1"/>
              </a:buClr>
              <a:buSzPts val="1400"/>
              <a:buFont typeface="DM Sans Medium"/>
              <a:buNone/>
              <a:defRPr>
                <a:solidFill>
                  <a:schemeClr val="lt1"/>
                </a:solidFill>
              </a:defRPr>
            </a:lvl5pPr>
            <a:lvl6pPr lvl="5">
              <a:spcBef>
                <a:spcPts val="0"/>
              </a:spcBef>
              <a:spcAft>
                <a:spcPts val="0"/>
              </a:spcAft>
              <a:buClr>
                <a:schemeClr val="lt1"/>
              </a:buClr>
              <a:buSzPts val="1400"/>
              <a:buFont typeface="DM Sans Medium"/>
              <a:buNone/>
              <a:defRPr>
                <a:solidFill>
                  <a:schemeClr val="lt1"/>
                </a:solidFill>
              </a:defRPr>
            </a:lvl6pPr>
            <a:lvl7pPr lvl="6">
              <a:spcBef>
                <a:spcPts val="0"/>
              </a:spcBef>
              <a:spcAft>
                <a:spcPts val="0"/>
              </a:spcAft>
              <a:buClr>
                <a:schemeClr val="lt1"/>
              </a:buClr>
              <a:buSzPts val="1400"/>
              <a:buFont typeface="DM Sans Medium"/>
              <a:buNone/>
              <a:defRPr>
                <a:solidFill>
                  <a:schemeClr val="lt1"/>
                </a:solidFill>
              </a:defRPr>
            </a:lvl7pPr>
            <a:lvl8pPr lvl="7">
              <a:spcBef>
                <a:spcPts val="0"/>
              </a:spcBef>
              <a:spcAft>
                <a:spcPts val="0"/>
              </a:spcAft>
              <a:buClr>
                <a:schemeClr val="lt1"/>
              </a:buClr>
              <a:buSzPts val="1400"/>
              <a:buFont typeface="DM Sans Medium"/>
              <a:buNone/>
              <a:defRPr>
                <a:solidFill>
                  <a:schemeClr val="lt1"/>
                </a:solidFill>
              </a:defRPr>
            </a:lvl8pPr>
            <a:lvl9pPr lvl="8">
              <a:spcBef>
                <a:spcPts val="0"/>
              </a:spcBef>
              <a:spcAft>
                <a:spcPts val="0"/>
              </a:spcAft>
              <a:buClr>
                <a:schemeClr val="lt1"/>
              </a:buClr>
              <a:buSzPts val="1400"/>
              <a:buFont typeface="DM Sans Medium"/>
              <a:buNone/>
              <a:defRPr>
                <a:solidFill>
                  <a:schemeClr val="lt1"/>
                </a:solidFill>
              </a:defRPr>
            </a:lvl9pPr>
          </a:lstStyle>
          <a:p>
            <a:endParaRPr/>
          </a:p>
        </p:txBody>
      </p:sp>
      <p:sp>
        <p:nvSpPr>
          <p:cNvPr id="441" name="Google Shape;441;p31"/>
          <p:cNvSpPr txBox="1">
            <a:spLocks noGrp="1"/>
          </p:cNvSpPr>
          <p:nvPr>
            <p:ph type="subTitle" idx="6"/>
          </p:nvPr>
        </p:nvSpPr>
        <p:spPr>
          <a:xfrm>
            <a:off x="2455145" y="3433871"/>
            <a:ext cx="2029800" cy="624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DM Sans Medium"/>
              <a:buNone/>
              <a:defRPr>
                <a:solidFill>
                  <a:schemeClr val="lt1"/>
                </a:solidFill>
              </a:defRPr>
            </a:lvl1pPr>
            <a:lvl2pPr lvl="1">
              <a:spcBef>
                <a:spcPts val="0"/>
              </a:spcBef>
              <a:spcAft>
                <a:spcPts val="0"/>
              </a:spcAft>
              <a:buClr>
                <a:schemeClr val="lt1"/>
              </a:buClr>
              <a:buSzPts val="1400"/>
              <a:buFont typeface="DM Sans Medium"/>
              <a:buNone/>
              <a:defRPr>
                <a:solidFill>
                  <a:schemeClr val="lt1"/>
                </a:solidFill>
              </a:defRPr>
            </a:lvl2pPr>
            <a:lvl3pPr lvl="2">
              <a:spcBef>
                <a:spcPts val="0"/>
              </a:spcBef>
              <a:spcAft>
                <a:spcPts val="0"/>
              </a:spcAft>
              <a:buClr>
                <a:schemeClr val="lt1"/>
              </a:buClr>
              <a:buSzPts val="1400"/>
              <a:buFont typeface="DM Sans Medium"/>
              <a:buNone/>
              <a:defRPr>
                <a:solidFill>
                  <a:schemeClr val="lt1"/>
                </a:solidFill>
              </a:defRPr>
            </a:lvl3pPr>
            <a:lvl4pPr lvl="3">
              <a:spcBef>
                <a:spcPts val="0"/>
              </a:spcBef>
              <a:spcAft>
                <a:spcPts val="0"/>
              </a:spcAft>
              <a:buClr>
                <a:schemeClr val="lt1"/>
              </a:buClr>
              <a:buSzPts val="1400"/>
              <a:buFont typeface="DM Sans Medium"/>
              <a:buNone/>
              <a:defRPr>
                <a:solidFill>
                  <a:schemeClr val="lt1"/>
                </a:solidFill>
              </a:defRPr>
            </a:lvl4pPr>
            <a:lvl5pPr lvl="4">
              <a:spcBef>
                <a:spcPts val="0"/>
              </a:spcBef>
              <a:spcAft>
                <a:spcPts val="0"/>
              </a:spcAft>
              <a:buClr>
                <a:schemeClr val="lt1"/>
              </a:buClr>
              <a:buSzPts val="1400"/>
              <a:buFont typeface="DM Sans Medium"/>
              <a:buNone/>
              <a:defRPr>
                <a:solidFill>
                  <a:schemeClr val="lt1"/>
                </a:solidFill>
              </a:defRPr>
            </a:lvl5pPr>
            <a:lvl6pPr lvl="5">
              <a:spcBef>
                <a:spcPts val="0"/>
              </a:spcBef>
              <a:spcAft>
                <a:spcPts val="0"/>
              </a:spcAft>
              <a:buClr>
                <a:schemeClr val="lt1"/>
              </a:buClr>
              <a:buSzPts val="1400"/>
              <a:buFont typeface="DM Sans Medium"/>
              <a:buNone/>
              <a:defRPr>
                <a:solidFill>
                  <a:schemeClr val="lt1"/>
                </a:solidFill>
              </a:defRPr>
            </a:lvl6pPr>
            <a:lvl7pPr lvl="6">
              <a:spcBef>
                <a:spcPts val="0"/>
              </a:spcBef>
              <a:spcAft>
                <a:spcPts val="0"/>
              </a:spcAft>
              <a:buClr>
                <a:schemeClr val="lt1"/>
              </a:buClr>
              <a:buSzPts val="1400"/>
              <a:buFont typeface="DM Sans Medium"/>
              <a:buNone/>
              <a:defRPr>
                <a:solidFill>
                  <a:schemeClr val="lt1"/>
                </a:solidFill>
              </a:defRPr>
            </a:lvl7pPr>
            <a:lvl8pPr lvl="7">
              <a:spcBef>
                <a:spcPts val="0"/>
              </a:spcBef>
              <a:spcAft>
                <a:spcPts val="0"/>
              </a:spcAft>
              <a:buClr>
                <a:schemeClr val="lt1"/>
              </a:buClr>
              <a:buSzPts val="1400"/>
              <a:buFont typeface="DM Sans Medium"/>
              <a:buNone/>
              <a:defRPr>
                <a:solidFill>
                  <a:schemeClr val="lt1"/>
                </a:solidFill>
              </a:defRPr>
            </a:lvl8pPr>
            <a:lvl9pPr lvl="8">
              <a:spcBef>
                <a:spcPts val="0"/>
              </a:spcBef>
              <a:spcAft>
                <a:spcPts val="0"/>
              </a:spcAft>
              <a:buClr>
                <a:schemeClr val="lt1"/>
              </a:buClr>
              <a:buSzPts val="1400"/>
              <a:buFont typeface="DM Sans Medium"/>
              <a:buNone/>
              <a:defRPr>
                <a:solidFill>
                  <a:schemeClr val="lt1"/>
                </a:solidFill>
              </a:defRPr>
            </a:lvl9pPr>
          </a:lstStyle>
          <a:p>
            <a:endParaRPr/>
          </a:p>
        </p:txBody>
      </p:sp>
      <p:sp>
        <p:nvSpPr>
          <p:cNvPr id="442" name="Google Shape;442;p31"/>
          <p:cNvSpPr txBox="1">
            <a:spLocks noGrp="1"/>
          </p:cNvSpPr>
          <p:nvPr>
            <p:ph type="subTitle" idx="7"/>
          </p:nvPr>
        </p:nvSpPr>
        <p:spPr>
          <a:xfrm>
            <a:off x="4658867" y="3433871"/>
            <a:ext cx="2029800" cy="624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DM Sans Medium"/>
              <a:buNone/>
              <a:defRPr>
                <a:solidFill>
                  <a:schemeClr val="lt1"/>
                </a:solidFill>
              </a:defRPr>
            </a:lvl1pPr>
            <a:lvl2pPr lvl="1">
              <a:spcBef>
                <a:spcPts val="0"/>
              </a:spcBef>
              <a:spcAft>
                <a:spcPts val="0"/>
              </a:spcAft>
              <a:buClr>
                <a:schemeClr val="lt1"/>
              </a:buClr>
              <a:buSzPts val="1400"/>
              <a:buFont typeface="DM Sans Medium"/>
              <a:buNone/>
              <a:defRPr>
                <a:solidFill>
                  <a:schemeClr val="lt1"/>
                </a:solidFill>
              </a:defRPr>
            </a:lvl2pPr>
            <a:lvl3pPr lvl="2">
              <a:spcBef>
                <a:spcPts val="0"/>
              </a:spcBef>
              <a:spcAft>
                <a:spcPts val="0"/>
              </a:spcAft>
              <a:buClr>
                <a:schemeClr val="lt1"/>
              </a:buClr>
              <a:buSzPts val="1400"/>
              <a:buFont typeface="DM Sans Medium"/>
              <a:buNone/>
              <a:defRPr>
                <a:solidFill>
                  <a:schemeClr val="lt1"/>
                </a:solidFill>
              </a:defRPr>
            </a:lvl3pPr>
            <a:lvl4pPr lvl="3">
              <a:spcBef>
                <a:spcPts val="0"/>
              </a:spcBef>
              <a:spcAft>
                <a:spcPts val="0"/>
              </a:spcAft>
              <a:buClr>
                <a:schemeClr val="lt1"/>
              </a:buClr>
              <a:buSzPts val="1400"/>
              <a:buFont typeface="DM Sans Medium"/>
              <a:buNone/>
              <a:defRPr>
                <a:solidFill>
                  <a:schemeClr val="lt1"/>
                </a:solidFill>
              </a:defRPr>
            </a:lvl4pPr>
            <a:lvl5pPr lvl="4">
              <a:spcBef>
                <a:spcPts val="0"/>
              </a:spcBef>
              <a:spcAft>
                <a:spcPts val="0"/>
              </a:spcAft>
              <a:buClr>
                <a:schemeClr val="lt1"/>
              </a:buClr>
              <a:buSzPts val="1400"/>
              <a:buFont typeface="DM Sans Medium"/>
              <a:buNone/>
              <a:defRPr>
                <a:solidFill>
                  <a:schemeClr val="lt1"/>
                </a:solidFill>
              </a:defRPr>
            </a:lvl5pPr>
            <a:lvl6pPr lvl="5">
              <a:spcBef>
                <a:spcPts val="0"/>
              </a:spcBef>
              <a:spcAft>
                <a:spcPts val="0"/>
              </a:spcAft>
              <a:buClr>
                <a:schemeClr val="lt1"/>
              </a:buClr>
              <a:buSzPts val="1400"/>
              <a:buFont typeface="DM Sans Medium"/>
              <a:buNone/>
              <a:defRPr>
                <a:solidFill>
                  <a:schemeClr val="lt1"/>
                </a:solidFill>
              </a:defRPr>
            </a:lvl6pPr>
            <a:lvl7pPr lvl="6">
              <a:spcBef>
                <a:spcPts val="0"/>
              </a:spcBef>
              <a:spcAft>
                <a:spcPts val="0"/>
              </a:spcAft>
              <a:buClr>
                <a:schemeClr val="lt1"/>
              </a:buClr>
              <a:buSzPts val="1400"/>
              <a:buFont typeface="DM Sans Medium"/>
              <a:buNone/>
              <a:defRPr>
                <a:solidFill>
                  <a:schemeClr val="lt1"/>
                </a:solidFill>
              </a:defRPr>
            </a:lvl7pPr>
            <a:lvl8pPr lvl="7">
              <a:spcBef>
                <a:spcPts val="0"/>
              </a:spcBef>
              <a:spcAft>
                <a:spcPts val="0"/>
              </a:spcAft>
              <a:buClr>
                <a:schemeClr val="lt1"/>
              </a:buClr>
              <a:buSzPts val="1400"/>
              <a:buFont typeface="DM Sans Medium"/>
              <a:buNone/>
              <a:defRPr>
                <a:solidFill>
                  <a:schemeClr val="lt1"/>
                </a:solidFill>
              </a:defRPr>
            </a:lvl8pPr>
            <a:lvl9pPr lvl="8">
              <a:spcBef>
                <a:spcPts val="0"/>
              </a:spcBef>
              <a:spcAft>
                <a:spcPts val="0"/>
              </a:spcAft>
              <a:buClr>
                <a:schemeClr val="lt1"/>
              </a:buClr>
              <a:buSzPts val="1400"/>
              <a:buFont typeface="DM Sans Medium"/>
              <a:buNone/>
              <a:defRPr>
                <a:solidFill>
                  <a:schemeClr val="lt1"/>
                </a:solidFill>
              </a:defRPr>
            </a:lvl9pPr>
          </a:lstStyle>
          <a:p>
            <a:endParaRPr/>
          </a:p>
        </p:txBody>
      </p:sp>
      <p:sp>
        <p:nvSpPr>
          <p:cNvPr id="443" name="Google Shape;443;p31"/>
          <p:cNvSpPr txBox="1">
            <a:spLocks noGrp="1"/>
          </p:cNvSpPr>
          <p:nvPr>
            <p:ph type="subTitle" idx="8"/>
          </p:nvPr>
        </p:nvSpPr>
        <p:spPr>
          <a:xfrm>
            <a:off x="6862588" y="3433871"/>
            <a:ext cx="2029800" cy="624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DM Sans Medium"/>
              <a:buNone/>
              <a:defRPr>
                <a:solidFill>
                  <a:schemeClr val="lt1"/>
                </a:solidFill>
              </a:defRPr>
            </a:lvl1pPr>
            <a:lvl2pPr lvl="1">
              <a:spcBef>
                <a:spcPts val="0"/>
              </a:spcBef>
              <a:spcAft>
                <a:spcPts val="0"/>
              </a:spcAft>
              <a:buClr>
                <a:schemeClr val="lt1"/>
              </a:buClr>
              <a:buSzPts val="1400"/>
              <a:buFont typeface="DM Sans Medium"/>
              <a:buNone/>
              <a:defRPr>
                <a:solidFill>
                  <a:schemeClr val="lt1"/>
                </a:solidFill>
              </a:defRPr>
            </a:lvl2pPr>
            <a:lvl3pPr lvl="2">
              <a:spcBef>
                <a:spcPts val="0"/>
              </a:spcBef>
              <a:spcAft>
                <a:spcPts val="0"/>
              </a:spcAft>
              <a:buClr>
                <a:schemeClr val="lt1"/>
              </a:buClr>
              <a:buSzPts val="1400"/>
              <a:buFont typeface="DM Sans Medium"/>
              <a:buNone/>
              <a:defRPr>
                <a:solidFill>
                  <a:schemeClr val="lt1"/>
                </a:solidFill>
              </a:defRPr>
            </a:lvl3pPr>
            <a:lvl4pPr lvl="3">
              <a:spcBef>
                <a:spcPts val="0"/>
              </a:spcBef>
              <a:spcAft>
                <a:spcPts val="0"/>
              </a:spcAft>
              <a:buClr>
                <a:schemeClr val="lt1"/>
              </a:buClr>
              <a:buSzPts val="1400"/>
              <a:buFont typeface="DM Sans Medium"/>
              <a:buNone/>
              <a:defRPr>
                <a:solidFill>
                  <a:schemeClr val="lt1"/>
                </a:solidFill>
              </a:defRPr>
            </a:lvl4pPr>
            <a:lvl5pPr lvl="4">
              <a:spcBef>
                <a:spcPts val="0"/>
              </a:spcBef>
              <a:spcAft>
                <a:spcPts val="0"/>
              </a:spcAft>
              <a:buClr>
                <a:schemeClr val="lt1"/>
              </a:buClr>
              <a:buSzPts val="1400"/>
              <a:buFont typeface="DM Sans Medium"/>
              <a:buNone/>
              <a:defRPr>
                <a:solidFill>
                  <a:schemeClr val="lt1"/>
                </a:solidFill>
              </a:defRPr>
            </a:lvl5pPr>
            <a:lvl6pPr lvl="5">
              <a:spcBef>
                <a:spcPts val="0"/>
              </a:spcBef>
              <a:spcAft>
                <a:spcPts val="0"/>
              </a:spcAft>
              <a:buClr>
                <a:schemeClr val="lt1"/>
              </a:buClr>
              <a:buSzPts val="1400"/>
              <a:buFont typeface="DM Sans Medium"/>
              <a:buNone/>
              <a:defRPr>
                <a:solidFill>
                  <a:schemeClr val="lt1"/>
                </a:solidFill>
              </a:defRPr>
            </a:lvl6pPr>
            <a:lvl7pPr lvl="6">
              <a:spcBef>
                <a:spcPts val="0"/>
              </a:spcBef>
              <a:spcAft>
                <a:spcPts val="0"/>
              </a:spcAft>
              <a:buClr>
                <a:schemeClr val="lt1"/>
              </a:buClr>
              <a:buSzPts val="1400"/>
              <a:buFont typeface="DM Sans Medium"/>
              <a:buNone/>
              <a:defRPr>
                <a:solidFill>
                  <a:schemeClr val="lt1"/>
                </a:solidFill>
              </a:defRPr>
            </a:lvl7pPr>
            <a:lvl8pPr lvl="7">
              <a:spcBef>
                <a:spcPts val="0"/>
              </a:spcBef>
              <a:spcAft>
                <a:spcPts val="0"/>
              </a:spcAft>
              <a:buClr>
                <a:schemeClr val="lt1"/>
              </a:buClr>
              <a:buSzPts val="1400"/>
              <a:buFont typeface="DM Sans Medium"/>
              <a:buNone/>
              <a:defRPr>
                <a:solidFill>
                  <a:schemeClr val="lt1"/>
                </a:solidFill>
              </a:defRPr>
            </a:lvl8pPr>
            <a:lvl9pPr lvl="8">
              <a:spcBef>
                <a:spcPts val="0"/>
              </a:spcBef>
              <a:spcAft>
                <a:spcPts val="0"/>
              </a:spcAft>
              <a:buClr>
                <a:schemeClr val="lt1"/>
              </a:buClr>
              <a:buSzPts val="1400"/>
              <a:buFont typeface="DM Sans Medium"/>
              <a:buNone/>
              <a:defRPr>
                <a:solidFill>
                  <a:schemeClr val="lt1"/>
                </a:solidFill>
              </a:defRPr>
            </a:lvl9pPr>
          </a:lstStyle>
          <a:p>
            <a:endParaRPr/>
          </a:p>
        </p:txBody>
      </p:sp>
      <p:cxnSp>
        <p:nvCxnSpPr>
          <p:cNvPr id="444" name="Google Shape;444;p31"/>
          <p:cNvCxnSpPr/>
          <p:nvPr/>
        </p:nvCxnSpPr>
        <p:spPr>
          <a:xfrm>
            <a:off x="-5675" y="4716000"/>
            <a:ext cx="9155400" cy="0"/>
          </a:xfrm>
          <a:prstGeom prst="straightConnector1">
            <a:avLst/>
          </a:prstGeom>
          <a:noFill/>
          <a:ln w="9525" cap="flat" cmpd="sng">
            <a:solidFill>
              <a:schemeClr val="lt1"/>
            </a:solidFill>
            <a:prstDash val="solid"/>
            <a:round/>
            <a:headEnd type="none" w="med" len="med"/>
            <a:tailEnd type="none" w="med" len="med"/>
          </a:ln>
        </p:spPr>
      </p:cxnSp>
      <p:sp>
        <p:nvSpPr>
          <p:cNvPr id="445" name="Google Shape;445;p31"/>
          <p:cNvSpPr txBox="1">
            <a:spLocks noGrp="1"/>
          </p:cNvSpPr>
          <p:nvPr>
            <p:ph type="subTitle" idx="9"/>
          </p:nvPr>
        </p:nvSpPr>
        <p:spPr>
          <a:xfrm>
            <a:off x="139825" y="4716000"/>
            <a:ext cx="2502600" cy="434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1pPr>
            <a:lvl2pPr lvl="1">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2pPr>
            <a:lvl3pPr lvl="2">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3pPr>
            <a:lvl4pPr lvl="3">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4pPr>
            <a:lvl5pPr lvl="4">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5pPr>
            <a:lvl6pPr lvl="5">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6pPr>
            <a:lvl7pPr lvl="6">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7pPr>
            <a:lvl8pPr lvl="7">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8pPr>
            <a:lvl9pPr lvl="8">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9pPr>
          </a:lstStyle>
          <a:p>
            <a:endParaRPr/>
          </a:p>
        </p:txBody>
      </p:sp>
      <p:sp>
        <p:nvSpPr>
          <p:cNvPr id="446" name="Google Shape;446;p31"/>
          <p:cNvSpPr txBox="1">
            <a:spLocks noGrp="1"/>
          </p:cNvSpPr>
          <p:nvPr>
            <p:ph type="subTitle" idx="13"/>
          </p:nvPr>
        </p:nvSpPr>
        <p:spPr>
          <a:xfrm>
            <a:off x="3320700" y="4716000"/>
            <a:ext cx="2502600" cy="434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1pPr>
            <a:lvl2pPr lvl="1"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2pPr>
            <a:lvl3pPr lvl="2"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3pPr>
            <a:lvl4pPr lvl="3"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4pPr>
            <a:lvl5pPr lvl="4"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5pPr>
            <a:lvl6pPr lvl="5"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6pPr>
            <a:lvl7pPr lvl="6"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7pPr>
            <a:lvl8pPr lvl="7"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8pPr>
            <a:lvl9pPr lvl="8"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9pPr>
          </a:lstStyle>
          <a:p>
            <a:endParaRPr/>
          </a:p>
        </p:txBody>
      </p:sp>
      <p:sp>
        <p:nvSpPr>
          <p:cNvPr id="447" name="Google Shape;447;p31"/>
          <p:cNvSpPr txBox="1">
            <a:spLocks noGrp="1"/>
          </p:cNvSpPr>
          <p:nvPr>
            <p:ph type="body" idx="14"/>
          </p:nvPr>
        </p:nvSpPr>
        <p:spPr>
          <a:xfrm>
            <a:off x="252125" y="3753975"/>
            <a:ext cx="2030100" cy="6249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lt1"/>
              </a:buClr>
              <a:buSzPts val="800"/>
              <a:buFont typeface="DM Sans"/>
              <a:buChar char="●"/>
              <a:defRPr>
                <a:solidFill>
                  <a:schemeClr val="lt1"/>
                </a:solidFill>
              </a:defRPr>
            </a:lvl1pPr>
            <a:lvl2pPr marL="914400" lvl="1" indent="-279400">
              <a:spcBef>
                <a:spcPts val="0"/>
              </a:spcBef>
              <a:spcAft>
                <a:spcPts val="0"/>
              </a:spcAft>
              <a:buClr>
                <a:schemeClr val="lt1"/>
              </a:buClr>
              <a:buSzPts val="800"/>
              <a:buFont typeface="DM Sans"/>
              <a:buChar char="○"/>
              <a:defRPr>
                <a:solidFill>
                  <a:schemeClr val="lt1"/>
                </a:solidFill>
              </a:defRPr>
            </a:lvl2pPr>
            <a:lvl3pPr marL="1371600" lvl="2" indent="-279400">
              <a:spcBef>
                <a:spcPts val="0"/>
              </a:spcBef>
              <a:spcAft>
                <a:spcPts val="0"/>
              </a:spcAft>
              <a:buClr>
                <a:schemeClr val="lt1"/>
              </a:buClr>
              <a:buSzPts val="800"/>
              <a:buFont typeface="DM Sans"/>
              <a:buChar char="■"/>
              <a:defRPr>
                <a:solidFill>
                  <a:schemeClr val="lt1"/>
                </a:solidFill>
              </a:defRPr>
            </a:lvl3pPr>
            <a:lvl4pPr marL="1828800" lvl="3" indent="-279400">
              <a:spcBef>
                <a:spcPts val="0"/>
              </a:spcBef>
              <a:spcAft>
                <a:spcPts val="0"/>
              </a:spcAft>
              <a:buClr>
                <a:schemeClr val="lt1"/>
              </a:buClr>
              <a:buSzPts val="800"/>
              <a:buFont typeface="DM Sans"/>
              <a:buChar char="●"/>
              <a:defRPr>
                <a:solidFill>
                  <a:schemeClr val="lt1"/>
                </a:solidFill>
              </a:defRPr>
            </a:lvl4pPr>
            <a:lvl5pPr marL="2286000" lvl="4" indent="-279400">
              <a:spcBef>
                <a:spcPts val="0"/>
              </a:spcBef>
              <a:spcAft>
                <a:spcPts val="0"/>
              </a:spcAft>
              <a:buClr>
                <a:schemeClr val="lt1"/>
              </a:buClr>
              <a:buSzPts val="800"/>
              <a:buFont typeface="DM Sans"/>
              <a:buChar char="○"/>
              <a:defRPr>
                <a:solidFill>
                  <a:schemeClr val="lt1"/>
                </a:solidFill>
              </a:defRPr>
            </a:lvl5pPr>
            <a:lvl6pPr marL="2743200" lvl="5" indent="-279400">
              <a:spcBef>
                <a:spcPts val="0"/>
              </a:spcBef>
              <a:spcAft>
                <a:spcPts val="0"/>
              </a:spcAft>
              <a:buClr>
                <a:schemeClr val="lt1"/>
              </a:buClr>
              <a:buSzPts val="800"/>
              <a:buFont typeface="DM Sans"/>
              <a:buChar char="■"/>
              <a:defRPr>
                <a:solidFill>
                  <a:schemeClr val="lt1"/>
                </a:solidFill>
              </a:defRPr>
            </a:lvl6pPr>
            <a:lvl7pPr marL="3200400" lvl="6" indent="-279400">
              <a:spcBef>
                <a:spcPts val="0"/>
              </a:spcBef>
              <a:spcAft>
                <a:spcPts val="0"/>
              </a:spcAft>
              <a:buClr>
                <a:schemeClr val="lt1"/>
              </a:buClr>
              <a:buSzPts val="800"/>
              <a:buFont typeface="DM Sans"/>
              <a:buChar char="●"/>
              <a:defRPr>
                <a:solidFill>
                  <a:schemeClr val="lt1"/>
                </a:solidFill>
              </a:defRPr>
            </a:lvl7pPr>
            <a:lvl8pPr marL="3657600" lvl="7" indent="-279400">
              <a:spcBef>
                <a:spcPts val="0"/>
              </a:spcBef>
              <a:spcAft>
                <a:spcPts val="0"/>
              </a:spcAft>
              <a:buClr>
                <a:schemeClr val="lt1"/>
              </a:buClr>
              <a:buSzPts val="800"/>
              <a:buFont typeface="DM Sans"/>
              <a:buChar char="○"/>
              <a:defRPr>
                <a:solidFill>
                  <a:schemeClr val="lt1"/>
                </a:solidFill>
              </a:defRPr>
            </a:lvl8pPr>
            <a:lvl9pPr marL="4114800" lvl="8" indent="-279400">
              <a:spcBef>
                <a:spcPts val="0"/>
              </a:spcBef>
              <a:spcAft>
                <a:spcPts val="0"/>
              </a:spcAft>
              <a:buClr>
                <a:schemeClr val="lt1"/>
              </a:buClr>
              <a:buSzPts val="800"/>
              <a:buFont typeface="DM Sans"/>
              <a:buChar char="■"/>
              <a:defRPr>
                <a:solidFill>
                  <a:schemeClr val="lt1"/>
                </a:solidFill>
              </a:defRPr>
            </a:lvl9pPr>
          </a:lstStyle>
          <a:p>
            <a:endParaRPr/>
          </a:p>
        </p:txBody>
      </p:sp>
      <p:sp>
        <p:nvSpPr>
          <p:cNvPr id="448" name="Google Shape;448;p31"/>
          <p:cNvSpPr txBox="1">
            <a:spLocks noGrp="1"/>
          </p:cNvSpPr>
          <p:nvPr>
            <p:ph type="body" idx="15"/>
          </p:nvPr>
        </p:nvSpPr>
        <p:spPr>
          <a:xfrm>
            <a:off x="3218350" y="7418600"/>
            <a:ext cx="2391000" cy="10833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lt1"/>
              </a:buClr>
              <a:buSzPts val="800"/>
              <a:buFont typeface="DM Sans"/>
              <a:buChar char="●"/>
              <a:defRPr>
                <a:solidFill>
                  <a:schemeClr val="lt1"/>
                </a:solidFill>
              </a:defRPr>
            </a:lvl1pPr>
            <a:lvl2pPr marL="914400" lvl="1" indent="-279400">
              <a:spcBef>
                <a:spcPts val="0"/>
              </a:spcBef>
              <a:spcAft>
                <a:spcPts val="0"/>
              </a:spcAft>
              <a:buClr>
                <a:schemeClr val="lt1"/>
              </a:buClr>
              <a:buSzPts val="800"/>
              <a:buFont typeface="DM Sans"/>
              <a:buChar char="○"/>
              <a:defRPr>
                <a:solidFill>
                  <a:schemeClr val="lt1"/>
                </a:solidFill>
              </a:defRPr>
            </a:lvl2pPr>
            <a:lvl3pPr marL="1371600" lvl="2" indent="-279400">
              <a:spcBef>
                <a:spcPts val="0"/>
              </a:spcBef>
              <a:spcAft>
                <a:spcPts val="0"/>
              </a:spcAft>
              <a:buClr>
                <a:schemeClr val="lt1"/>
              </a:buClr>
              <a:buSzPts val="800"/>
              <a:buFont typeface="DM Sans"/>
              <a:buChar char="■"/>
              <a:defRPr>
                <a:solidFill>
                  <a:schemeClr val="lt1"/>
                </a:solidFill>
              </a:defRPr>
            </a:lvl3pPr>
            <a:lvl4pPr marL="1828800" lvl="3" indent="-279400">
              <a:spcBef>
                <a:spcPts val="0"/>
              </a:spcBef>
              <a:spcAft>
                <a:spcPts val="0"/>
              </a:spcAft>
              <a:buClr>
                <a:schemeClr val="lt1"/>
              </a:buClr>
              <a:buSzPts val="800"/>
              <a:buFont typeface="DM Sans"/>
              <a:buChar char="●"/>
              <a:defRPr>
                <a:solidFill>
                  <a:schemeClr val="lt1"/>
                </a:solidFill>
              </a:defRPr>
            </a:lvl4pPr>
            <a:lvl5pPr marL="2286000" lvl="4" indent="-279400">
              <a:spcBef>
                <a:spcPts val="0"/>
              </a:spcBef>
              <a:spcAft>
                <a:spcPts val="0"/>
              </a:spcAft>
              <a:buClr>
                <a:schemeClr val="lt1"/>
              </a:buClr>
              <a:buSzPts val="800"/>
              <a:buFont typeface="DM Sans"/>
              <a:buChar char="○"/>
              <a:defRPr>
                <a:solidFill>
                  <a:schemeClr val="lt1"/>
                </a:solidFill>
              </a:defRPr>
            </a:lvl5pPr>
            <a:lvl6pPr marL="2743200" lvl="5" indent="-279400">
              <a:spcBef>
                <a:spcPts val="0"/>
              </a:spcBef>
              <a:spcAft>
                <a:spcPts val="0"/>
              </a:spcAft>
              <a:buClr>
                <a:schemeClr val="lt1"/>
              </a:buClr>
              <a:buSzPts val="800"/>
              <a:buFont typeface="DM Sans"/>
              <a:buChar char="■"/>
              <a:defRPr>
                <a:solidFill>
                  <a:schemeClr val="lt1"/>
                </a:solidFill>
              </a:defRPr>
            </a:lvl6pPr>
            <a:lvl7pPr marL="3200400" lvl="6" indent="-279400">
              <a:spcBef>
                <a:spcPts val="0"/>
              </a:spcBef>
              <a:spcAft>
                <a:spcPts val="0"/>
              </a:spcAft>
              <a:buClr>
                <a:schemeClr val="lt1"/>
              </a:buClr>
              <a:buSzPts val="800"/>
              <a:buFont typeface="DM Sans"/>
              <a:buChar char="●"/>
              <a:defRPr>
                <a:solidFill>
                  <a:schemeClr val="lt1"/>
                </a:solidFill>
              </a:defRPr>
            </a:lvl7pPr>
            <a:lvl8pPr marL="3657600" lvl="7" indent="-279400">
              <a:spcBef>
                <a:spcPts val="0"/>
              </a:spcBef>
              <a:spcAft>
                <a:spcPts val="0"/>
              </a:spcAft>
              <a:buClr>
                <a:schemeClr val="lt1"/>
              </a:buClr>
              <a:buSzPts val="800"/>
              <a:buFont typeface="DM Sans"/>
              <a:buChar char="○"/>
              <a:defRPr>
                <a:solidFill>
                  <a:schemeClr val="lt1"/>
                </a:solidFill>
              </a:defRPr>
            </a:lvl8pPr>
            <a:lvl9pPr marL="4114800" lvl="8" indent="-279400">
              <a:spcBef>
                <a:spcPts val="0"/>
              </a:spcBef>
              <a:spcAft>
                <a:spcPts val="0"/>
              </a:spcAft>
              <a:buClr>
                <a:schemeClr val="lt1"/>
              </a:buClr>
              <a:buSzPts val="800"/>
              <a:buFont typeface="DM Sans"/>
              <a:buChar char="■"/>
              <a:defRPr>
                <a:solidFill>
                  <a:schemeClr val="lt1"/>
                </a:solidFill>
              </a:defRPr>
            </a:lvl9pPr>
          </a:lstStyle>
          <a:p>
            <a:endParaRPr/>
          </a:p>
        </p:txBody>
      </p:sp>
      <p:sp>
        <p:nvSpPr>
          <p:cNvPr id="449" name="Google Shape;449;p31"/>
          <p:cNvSpPr txBox="1">
            <a:spLocks noGrp="1"/>
          </p:cNvSpPr>
          <p:nvPr>
            <p:ph type="body" idx="16"/>
          </p:nvPr>
        </p:nvSpPr>
        <p:spPr>
          <a:xfrm>
            <a:off x="3218350" y="8720875"/>
            <a:ext cx="2391000" cy="10833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lt1"/>
              </a:buClr>
              <a:buSzPts val="800"/>
              <a:buFont typeface="DM Sans"/>
              <a:buChar char="●"/>
              <a:defRPr>
                <a:solidFill>
                  <a:schemeClr val="lt1"/>
                </a:solidFill>
              </a:defRPr>
            </a:lvl1pPr>
            <a:lvl2pPr marL="914400" lvl="1" indent="-279400">
              <a:spcBef>
                <a:spcPts val="0"/>
              </a:spcBef>
              <a:spcAft>
                <a:spcPts val="0"/>
              </a:spcAft>
              <a:buClr>
                <a:schemeClr val="lt1"/>
              </a:buClr>
              <a:buSzPts val="800"/>
              <a:buFont typeface="DM Sans"/>
              <a:buChar char="○"/>
              <a:defRPr>
                <a:solidFill>
                  <a:schemeClr val="lt1"/>
                </a:solidFill>
              </a:defRPr>
            </a:lvl2pPr>
            <a:lvl3pPr marL="1371600" lvl="2" indent="-279400">
              <a:spcBef>
                <a:spcPts val="0"/>
              </a:spcBef>
              <a:spcAft>
                <a:spcPts val="0"/>
              </a:spcAft>
              <a:buClr>
                <a:schemeClr val="lt1"/>
              </a:buClr>
              <a:buSzPts val="800"/>
              <a:buFont typeface="DM Sans"/>
              <a:buChar char="■"/>
              <a:defRPr>
                <a:solidFill>
                  <a:schemeClr val="lt1"/>
                </a:solidFill>
              </a:defRPr>
            </a:lvl3pPr>
            <a:lvl4pPr marL="1828800" lvl="3" indent="-279400">
              <a:spcBef>
                <a:spcPts val="0"/>
              </a:spcBef>
              <a:spcAft>
                <a:spcPts val="0"/>
              </a:spcAft>
              <a:buClr>
                <a:schemeClr val="lt1"/>
              </a:buClr>
              <a:buSzPts val="800"/>
              <a:buFont typeface="DM Sans"/>
              <a:buChar char="●"/>
              <a:defRPr>
                <a:solidFill>
                  <a:schemeClr val="lt1"/>
                </a:solidFill>
              </a:defRPr>
            </a:lvl4pPr>
            <a:lvl5pPr marL="2286000" lvl="4" indent="-279400">
              <a:spcBef>
                <a:spcPts val="0"/>
              </a:spcBef>
              <a:spcAft>
                <a:spcPts val="0"/>
              </a:spcAft>
              <a:buClr>
                <a:schemeClr val="lt1"/>
              </a:buClr>
              <a:buSzPts val="800"/>
              <a:buFont typeface="DM Sans"/>
              <a:buChar char="○"/>
              <a:defRPr>
                <a:solidFill>
                  <a:schemeClr val="lt1"/>
                </a:solidFill>
              </a:defRPr>
            </a:lvl5pPr>
            <a:lvl6pPr marL="2743200" lvl="5" indent="-279400">
              <a:spcBef>
                <a:spcPts val="0"/>
              </a:spcBef>
              <a:spcAft>
                <a:spcPts val="0"/>
              </a:spcAft>
              <a:buClr>
                <a:schemeClr val="lt1"/>
              </a:buClr>
              <a:buSzPts val="800"/>
              <a:buFont typeface="DM Sans"/>
              <a:buChar char="■"/>
              <a:defRPr>
                <a:solidFill>
                  <a:schemeClr val="lt1"/>
                </a:solidFill>
              </a:defRPr>
            </a:lvl6pPr>
            <a:lvl7pPr marL="3200400" lvl="6" indent="-279400">
              <a:spcBef>
                <a:spcPts val="0"/>
              </a:spcBef>
              <a:spcAft>
                <a:spcPts val="0"/>
              </a:spcAft>
              <a:buClr>
                <a:schemeClr val="lt1"/>
              </a:buClr>
              <a:buSzPts val="800"/>
              <a:buFont typeface="DM Sans"/>
              <a:buChar char="●"/>
              <a:defRPr>
                <a:solidFill>
                  <a:schemeClr val="lt1"/>
                </a:solidFill>
              </a:defRPr>
            </a:lvl7pPr>
            <a:lvl8pPr marL="3657600" lvl="7" indent="-279400">
              <a:spcBef>
                <a:spcPts val="0"/>
              </a:spcBef>
              <a:spcAft>
                <a:spcPts val="0"/>
              </a:spcAft>
              <a:buClr>
                <a:schemeClr val="lt1"/>
              </a:buClr>
              <a:buSzPts val="800"/>
              <a:buFont typeface="DM Sans"/>
              <a:buChar char="○"/>
              <a:defRPr>
                <a:solidFill>
                  <a:schemeClr val="lt1"/>
                </a:solidFill>
              </a:defRPr>
            </a:lvl8pPr>
            <a:lvl9pPr marL="4114800" lvl="8" indent="-279400">
              <a:spcBef>
                <a:spcPts val="0"/>
              </a:spcBef>
              <a:spcAft>
                <a:spcPts val="0"/>
              </a:spcAft>
              <a:buClr>
                <a:schemeClr val="lt1"/>
              </a:buClr>
              <a:buSzPts val="800"/>
              <a:buFont typeface="DM Sans"/>
              <a:buChar char="■"/>
              <a:defRPr>
                <a:solidFill>
                  <a:schemeClr val="lt1"/>
                </a:solidFill>
              </a:defRPr>
            </a:lvl9pPr>
          </a:lstStyle>
          <a:p>
            <a:endParaRPr/>
          </a:p>
        </p:txBody>
      </p:sp>
      <p:sp>
        <p:nvSpPr>
          <p:cNvPr id="450" name="Google Shape;450;p31"/>
          <p:cNvSpPr txBox="1">
            <a:spLocks noGrp="1"/>
          </p:cNvSpPr>
          <p:nvPr>
            <p:ph type="body" idx="17"/>
          </p:nvPr>
        </p:nvSpPr>
        <p:spPr>
          <a:xfrm>
            <a:off x="2455075" y="3753963"/>
            <a:ext cx="2030100" cy="6249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lt1"/>
              </a:buClr>
              <a:buSzPts val="800"/>
              <a:buFont typeface="DM Sans"/>
              <a:buChar char="●"/>
              <a:defRPr>
                <a:solidFill>
                  <a:schemeClr val="lt1"/>
                </a:solidFill>
              </a:defRPr>
            </a:lvl1pPr>
            <a:lvl2pPr marL="914400" lvl="1" indent="-279400">
              <a:spcBef>
                <a:spcPts val="0"/>
              </a:spcBef>
              <a:spcAft>
                <a:spcPts val="0"/>
              </a:spcAft>
              <a:buClr>
                <a:schemeClr val="lt1"/>
              </a:buClr>
              <a:buSzPts val="800"/>
              <a:buFont typeface="DM Sans"/>
              <a:buChar char="○"/>
              <a:defRPr>
                <a:solidFill>
                  <a:schemeClr val="lt1"/>
                </a:solidFill>
              </a:defRPr>
            </a:lvl2pPr>
            <a:lvl3pPr marL="1371600" lvl="2" indent="-279400">
              <a:spcBef>
                <a:spcPts val="0"/>
              </a:spcBef>
              <a:spcAft>
                <a:spcPts val="0"/>
              </a:spcAft>
              <a:buClr>
                <a:schemeClr val="lt1"/>
              </a:buClr>
              <a:buSzPts val="800"/>
              <a:buFont typeface="DM Sans"/>
              <a:buChar char="■"/>
              <a:defRPr>
                <a:solidFill>
                  <a:schemeClr val="lt1"/>
                </a:solidFill>
              </a:defRPr>
            </a:lvl3pPr>
            <a:lvl4pPr marL="1828800" lvl="3" indent="-279400">
              <a:spcBef>
                <a:spcPts val="0"/>
              </a:spcBef>
              <a:spcAft>
                <a:spcPts val="0"/>
              </a:spcAft>
              <a:buClr>
                <a:schemeClr val="lt1"/>
              </a:buClr>
              <a:buSzPts val="800"/>
              <a:buFont typeface="DM Sans"/>
              <a:buChar char="●"/>
              <a:defRPr>
                <a:solidFill>
                  <a:schemeClr val="lt1"/>
                </a:solidFill>
              </a:defRPr>
            </a:lvl4pPr>
            <a:lvl5pPr marL="2286000" lvl="4" indent="-279400">
              <a:spcBef>
                <a:spcPts val="0"/>
              </a:spcBef>
              <a:spcAft>
                <a:spcPts val="0"/>
              </a:spcAft>
              <a:buClr>
                <a:schemeClr val="lt1"/>
              </a:buClr>
              <a:buSzPts val="800"/>
              <a:buFont typeface="DM Sans"/>
              <a:buChar char="○"/>
              <a:defRPr>
                <a:solidFill>
                  <a:schemeClr val="lt1"/>
                </a:solidFill>
              </a:defRPr>
            </a:lvl5pPr>
            <a:lvl6pPr marL="2743200" lvl="5" indent="-279400">
              <a:spcBef>
                <a:spcPts val="0"/>
              </a:spcBef>
              <a:spcAft>
                <a:spcPts val="0"/>
              </a:spcAft>
              <a:buClr>
                <a:schemeClr val="lt1"/>
              </a:buClr>
              <a:buSzPts val="800"/>
              <a:buFont typeface="DM Sans"/>
              <a:buChar char="■"/>
              <a:defRPr>
                <a:solidFill>
                  <a:schemeClr val="lt1"/>
                </a:solidFill>
              </a:defRPr>
            </a:lvl6pPr>
            <a:lvl7pPr marL="3200400" lvl="6" indent="-279400">
              <a:spcBef>
                <a:spcPts val="0"/>
              </a:spcBef>
              <a:spcAft>
                <a:spcPts val="0"/>
              </a:spcAft>
              <a:buClr>
                <a:schemeClr val="lt1"/>
              </a:buClr>
              <a:buSzPts val="800"/>
              <a:buFont typeface="DM Sans"/>
              <a:buChar char="●"/>
              <a:defRPr>
                <a:solidFill>
                  <a:schemeClr val="lt1"/>
                </a:solidFill>
              </a:defRPr>
            </a:lvl7pPr>
            <a:lvl8pPr marL="3657600" lvl="7" indent="-279400">
              <a:spcBef>
                <a:spcPts val="0"/>
              </a:spcBef>
              <a:spcAft>
                <a:spcPts val="0"/>
              </a:spcAft>
              <a:buClr>
                <a:schemeClr val="lt1"/>
              </a:buClr>
              <a:buSzPts val="800"/>
              <a:buFont typeface="DM Sans"/>
              <a:buChar char="○"/>
              <a:defRPr>
                <a:solidFill>
                  <a:schemeClr val="lt1"/>
                </a:solidFill>
              </a:defRPr>
            </a:lvl8pPr>
            <a:lvl9pPr marL="4114800" lvl="8" indent="-279400">
              <a:spcBef>
                <a:spcPts val="0"/>
              </a:spcBef>
              <a:spcAft>
                <a:spcPts val="0"/>
              </a:spcAft>
              <a:buClr>
                <a:schemeClr val="lt1"/>
              </a:buClr>
              <a:buSzPts val="800"/>
              <a:buFont typeface="DM Sans"/>
              <a:buChar char="■"/>
              <a:defRPr>
                <a:solidFill>
                  <a:schemeClr val="lt1"/>
                </a:solidFill>
              </a:defRPr>
            </a:lvl9pPr>
          </a:lstStyle>
          <a:p>
            <a:endParaRPr/>
          </a:p>
        </p:txBody>
      </p:sp>
      <p:sp>
        <p:nvSpPr>
          <p:cNvPr id="451" name="Google Shape;451;p31"/>
          <p:cNvSpPr txBox="1">
            <a:spLocks noGrp="1"/>
          </p:cNvSpPr>
          <p:nvPr>
            <p:ph type="body" idx="18"/>
          </p:nvPr>
        </p:nvSpPr>
        <p:spPr>
          <a:xfrm>
            <a:off x="4658725" y="3753963"/>
            <a:ext cx="2030100" cy="6249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lt1"/>
              </a:buClr>
              <a:buSzPts val="800"/>
              <a:buFont typeface="DM Sans"/>
              <a:buChar char="●"/>
              <a:defRPr>
                <a:solidFill>
                  <a:schemeClr val="lt1"/>
                </a:solidFill>
              </a:defRPr>
            </a:lvl1pPr>
            <a:lvl2pPr marL="914400" lvl="1" indent="-279400">
              <a:spcBef>
                <a:spcPts val="0"/>
              </a:spcBef>
              <a:spcAft>
                <a:spcPts val="0"/>
              </a:spcAft>
              <a:buClr>
                <a:schemeClr val="lt1"/>
              </a:buClr>
              <a:buSzPts val="800"/>
              <a:buFont typeface="DM Sans"/>
              <a:buChar char="○"/>
              <a:defRPr>
                <a:solidFill>
                  <a:schemeClr val="lt1"/>
                </a:solidFill>
              </a:defRPr>
            </a:lvl2pPr>
            <a:lvl3pPr marL="1371600" lvl="2" indent="-279400">
              <a:spcBef>
                <a:spcPts val="0"/>
              </a:spcBef>
              <a:spcAft>
                <a:spcPts val="0"/>
              </a:spcAft>
              <a:buClr>
                <a:schemeClr val="lt1"/>
              </a:buClr>
              <a:buSzPts val="800"/>
              <a:buFont typeface="DM Sans"/>
              <a:buChar char="■"/>
              <a:defRPr>
                <a:solidFill>
                  <a:schemeClr val="lt1"/>
                </a:solidFill>
              </a:defRPr>
            </a:lvl3pPr>
            <a:lvl4pPr marL="1828800" lvl="3" indent="-279400">
              <a:spcBef>
                <a:spcPts val="0"/>
              </a:spcBef>
              <a:spcAft>
                <a:spcPts val="0"/>
              </a:spcAft>
              <a:buClr>
                <a:schemeClr val="lt1"/>
              </a:buClr>
              <a:buSzPts val="800"/>
              <a:buFont typeface="DM Sans"/>
              <a:buChar char="●"/>
              <a:defRPr>
                <a:solidFill>
                  <a:schemeClr val="lt1"/>
                </a:solidFill>
              </a:defRPr>
            </a:lvl4pPr>
            <a:lvl5pPr marL="2286000" lvl="4" indent="-279400">
              <a:spcBef>
                <a:spcPts val="0"/>
              </a:spcBef>
              <a:spcAft>
                <a:spcPts val="0"/>
              </a:spcAft>
              <a:buClr>
                <a:schemeClr val="lt1"/>
              </a:buClr>
              <a:buSzPts val="800"/>
              <a:buFont typeface="DM Sans"/>
              <a:buChar char="○"/>
              <a:defRPr>
                <a:solidFill>
                  <a:schemeClr val="lt1"/>
                </a:solidFill>
              </a:defRPr>
            </a:lvl5pPr>
            <a:lvl6pPr marL="2743200" lvl="5" indent="-279400">
              <a:spcBef>
                <a:spcPts val="0"/>
              </a:spcBef>
              <a:spcAft>
                <a:spcPts val="0"/>
              </a:spcAft>
              <a:buClr>
                <a:schemeClr val="lt1"/>
              </a:buClr>
              <a:buSzPts val="800"/>
              <a:buFont typeface="DM Sans"/>
              <a:buChar char="■"/>
              <a:defRPr>
                <a:solidFill>
                  <a:schemeClr val="lt1"/>
                </a:solidFill>
              </a:defRPr>
            </a:lvl6pPr>
            <a:lvl7pPr marL="3200400" lvl="6" indent="-279400">
              <a:spcBef>
                <a:spcPts val="0"/>
              </a:spcBef>
              <a:spcAft>
                <a:spcPts val="0"/>
              </a:spcAft>
              <a:buClr>
                <a:schemeClr val="lt1"/>
              </a:buClr>
              <a:buSzPts val="800"/>
              <a:buFont typeface="DM Sans"/>
              <a:buChar char="●"/>
              <a:defRPr>
                <a:solidFill>
                  <a:schemeClr val="lt1"/>
                </a:solidFill>
              </a:defRPr>
            </a:lvl7pPr>
            <a:lvl8pPr marL="3657600" lvl="7" indent="-279400">
              <a:spcBef>
                <a:spcPts val="0"/>
              </a:spcBef>
              <a:spcAft>
                <a:spcPts val="0"/>
              </a:spcAft>
              <a:buClr>
                <a:schemeClr val="lt1"/>
              </a:buClr>
              <a:buSzPts val="800"/>
              <a:buFont typeface="DM Sans"/>
              <a:buChar char="○"/>
              <a:defRPr>
                <a:solidFill>
                  <a:schemeClr val="lt1"/>
                </a:solidFill>
              </a:defRPr>
            </a:lvl8pPr>
            <a:lvl9pPr marL="4114800" lvl="8" indent="-279400">
              <a:spcBef>
                <a:spcPts val="0"/>
              </a:spcBef>
              <a:spcAft>
                <a:spcPts val="0"/>
              </a:spcAft>
              <a:buClr>
                <a:schemeClr val="lt1"/>
              </a:buClr>
              <a:buSzPts val="800"/>
              <a:buFont typeface="DM Sans"/>
              <a:buChar char="■"/>
              <a:defRPr>
                <a:solidFill>
                  <a:schemeClr val="lt1"/>
                </a:solidFill>
              </a:defRPr>
            </a:lvl9pPr>
          </a:lstStyle>
          <a:p>
            <a:endParaRPr/>
          </a:p>
        </p:txBody>
      </p:sp>
      <p:sp>
        <p:nvSpPr>
          <p:cNvPr id="452" name="Google Shape;452;p3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buNone/>
              <a:defRPr sz="800" b="1">
                <a:solidFill>
                  <a:schemeClr val="lt1"/>
                </a:solidFill>
                <a:latin typeface="DM Sans"/>
                <a:ea typeface="DM Sans"/>
                <a:cs typeface="DM Sans"/>
                <a:sym typeface="DM Sans"/>
              </a:defRPr>
            </a:lvl1pPr>
            <a:lvl2pPr lvl="1">
              <a:buNone/>
              <a:defRPr sz="800" b="1">
                <a:solidFill>
                  <a:schemeClr val="lt1"/>
                </a:solidFill>
                <a:latin typeface="DM Sans"/>
                <a:ea typeface="DM Sans"/>
                <a:cs typeface="DM Sans"/>
                <a:sym typeface="DM Sans"/>
              </a:defRPr>
            </a:lvl2pPr>
            <a:lvl3pPr lvl="2">
              <a:buNone/>
              <a:defRPr sz="800" b="1">
                <a:solidFill>
                  <a:schemeClr val="lt1"/>
                </a:solidFill>
                <a:latin typeface="DM Sans"/>
                <a:ea typeface="DM Sans"/>
                <a:cs typeface="DM Sans"/>
                <a:sym typeface="DM Sans"/>
              </a:defRPr>
            </a:lvl3pPr>
            <a:lvl4pPr lvl="3">
              <a:buNone/>
              <a:defRPr sz="800" b="1">
                <a:solidFill>
                  <a:schemeClr val="lt1"/>
                </a:solidFill>
                <a:latin typeface="DM Sans"/>
                <a:ea typeface="DM Sans"/>
                <a:cs typeface="DM Sans"/>
                <a:sym typeface="DM Sans"/>
              </a:defRPr>
            </a:lvl4pPr>
            <a:lvl5pPr lvl="4">
              <a:buNone/>
              <a:defRPr sz="800" b="1">
                <a:solidFill>
                  <a:schemeClr val="lt1"/>
                </a:solidFill>
                <a:latin typeface="DM Sans"/>
                <a:ea typeface="DM Sans"/>
                <a:cs typeface="DM Sans"/>
                <a:sym typeface="DM Sans"/>
              </a:defRPr>
            </a:lvl5pPr>
            <a:lvl6pPr lvl="5">
              <a:buNone/>
              <a:defRPr sz="800" b="1">
                <a:solidFill>
                  <a:schemeClr val="lt1"/>
                </a:solidFill>
                <a:latin typeface="DM Sans"/>
                <a:ea typeface="DM Sans"/>
                <a:cs typeface="DM Sans"/>
                <a:sym typeface="DM Sans"/>
              </a:defRPr>
            </a:lvl6pPr>
            <a:lvl7pPr lvl="6">
              <a:buNone/>
              <a:defRPr sz="800" b="1">
                <a:solidFill>
                  <a:schemeClr val="lt1"/>
                </a:solidFill>
                <a:latin typeface="DM Sans"/>
                <a:ea typeface="DM Sans"/>
                <a:cs typeface="DM Sans"/>
                <a:sym typeface="DM Sans"/>
              </a:defRPr>
            </a:lvl7pPr>
            <a:lvl8pPr lvl="7">
              <a:buNone/>
              <a:defRPr sz="800" b="1">
                <a:solidFill>
                  <a:schemeClr val="lt1"/>
                </a:solidFill>
                <a:latin typeface="DM Sans"/>
                <a:ea typeface="DM Sans"/>
                <a:cs typeface="DM Sans"/>
                <a:sym typeface="DM Sans"/>
              </a:defRPr>
            </a:lvl8pPr>
            <a:lvl9pPr lvl="8">
              <a:buNone/>
              <a:defRPr sz="800" b="1">
                <a:solidFill>
                  <a:schemeClr val="lt1"/>
                </a:solidFill>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
        <p:nvSpPr>
          <p:cNvPr id="453" name="Google Shape;453;p31"/>
          <p:cNvSpPr txBox="1">
            <a:spLocks noGrp="1"/>
          </p:cNvSpPr>
          <p:nvPr>
            <p:ph type="body" idx="19"/>
          </p:nvPr>
        </p:nvSpPr>
        <p:spPr>
          <a:xfrm>
            <a:off x="6862375" y="3753963"/>
            <a:ext cx="2030100" cy="6249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lt1"/>
              </a:buClr>
              <a:buSzPts val="800"/>
              <a:buFont typeface="DM Sans"/>
              <a:buChar char="●"/>
              <a:defRPr>
                <a:solidFill>
                  <a:schemeClr val="lt1"/>
                </a:solidFill>
              </a:defRPr>
            </a:lvl1pPr>
            <a:lvl2pPr marL="914400" lvl="1" indent="-279400">
              <a:spcBef>
                <a:spcPts val="0"/>
              </a:spcBef>
              <a:spcAft>
                <a:spcPts val="0"/>
              </a:spcAft>
              <a:buClr>
                <a:schemeClr val="lt1"/>
              </a:buClr>
              <a:buSzPts val="800"/>
              <a:buFont typeface="DM Sans"/>
              <a:buChar char="○"/>
              <a:defRPr>
                <a:solidFill>
                  <a:schemeClr val="lt1"/>
                </a:solidFill>
              </a:defRPr>
            </a:lvl2pPr>
            <a:lvl3pPr marL="1371600" lvl="2" indent="-279400">
              <a:spcBef>
                <a:spcPts val="0"/>
              </a:spcBef>
              <a:spcAft>
                <a:spcPts val="0"/>
              </a:spcAft>
              <a:buClr>
                <a:schemeClr val="lt1"/>
              </a:buClr>
              <a:buSzPts val="800"/>
              <a:buFont typeface="DM Sans"/>
              <a:buChar char="■"/>
              <a:defRPr>
                <a:solidFill>
                  <a:schemeClr val="lt1"/>
                </a:solidFill>
              </a:defRPr>
            </a:lvl3pPr>
            <a:lvl4pPr marL="1828800" lvl="3" indent="-279400">
              <a:spcBef>
                <a:spcPts val="0"/>
              </a:spcBef>
              <a:spcAft>
                <a:spcPts val="0"/>
              </a:spcAft>
              <a:buClr>
                <a:schemeClr val="lt1"/>
              </a:buClr>
              <a:buSzPts val="800"/>
              <a:buFont typeface="DM Sans"/>
              <a:buChar char="●"/>
              <a:defRPr>
                <a:solidFill>
                  <a:schemeClr val="lt1"/>
                </a:solidFill>
              </a:defRPr>
            </a:lvl4pPr>
            <a:lvl5pPr marL="2286000" lvl="4" indent="-279400">
              <a:spcBef>
                <a:spcPts val="0"/>
              </a:spcBef>
              <a:spcAft>
                <a:spcPts val="0"/>
              </a:spcAft>
              <a:buClr>
                <a:schemeClr val="lt1"/>
              </a:buClr>
              <a:buSzPts val="800"/>
              <a:buFont typeface="DM Sans"/>
              <a:buChar char="○"/>
              <a:defRPr>
                <a:solidFill>
                  <a:schemeClr val="lt1"/>
                </a:solidFill>
              </a:defRPr>
            </a:lvl5pPr>
            <a:lvl6pPr marL="2743200" lvl="5" indent="-279400">
              <a:spcBef>
                <a:spcPts val="0"/>
              </a:spcBef>
              <a:spcAft>
                <a:spcPts val="0"/>
              </a:spcAft>
              <a:buClr>
                <a:schemeClr val="lt1"/>
              </a:buClr>
              <a:buSzPts val="800"/>
              <a:buFont typeface="DM Sans"/>
              <a:buChar char="■"/>
              <a:defRPr>
                <a:solidFill>
                  <a:schemeClr val="lt1"/>
                </a:solidFill>
              </a:defRPr>
            </a:lvl6pPr>
            <a:lvl7pPr marL="3200400" lvl="6" indent="-279400">
              <a:spcBef>
                <a:spcPts val="0"/>
              </a:spcBef>
              <a:spcAft>
                <a:spcPts val="0"/>
              </a:spcAft>
              <a:buClr>
                <a:schemeClr val="lt1"/>
              </a:buClr>
              <a:buSzPts val="800"/>
              <a:buFont typeface="DM Sans"/>
              <a:buChar char="●"/>
              <a:defRPr>
                <a:solidFill>
                  <a:schemeClr val="lt1"/>
                </a:solidFill>
              </a:defRPr>
            </a:lvl7pPr>
            <a:lvl8pPr marL="3657600" lvl="7" indent="-279400">
              <a:spcBef>
                <a:spcPts val="0"/>
              </a:spcBef>
              <a:spcAft>
                <a:spcPts val="0"/>
              </a:spcAft>
              <a:buClr>
                <a:schemeClr val="lt1"/>
              </a:buClr>
              <a:buSzPts val="800"/>
              <a:buFont typeface="DM Sans"/>
              <a:buChar char="○"/>
              <a:defRPr>
                <a:solidFill>
                  <a:schemeClr val="lt1"/>
                </a:solidFill>
              </a:defRPr>
            </a:lvl8pPr>
            <a:lvl9pPr marL="4114800" lvl="8" indent="-279400">
              <a:spcBef>
                <a:spcPts val="0"/>
              </a:spcBef>
              <a:spcAft>
                <a:spcPts val="0"/>
              </a:spcAft>
              <a:buClr>
                <a:schemeClr val="lt1"/>
              </a:buClr>
              <a:buSzPts val="800"/>
              <a:buFont typeface="DM Sans"/>
              <a:buChar char="■"/>
              <a:defRPr>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bjective">
  <p:cSld name="CUSTOM_12">
    <p:bg>
      <p:bgPr>
        <a:solidFill>
          <a:schemeClr val="dk2"/>
        </a:solidFill>
        <a:effectLst/>
      </p:bgPr>
    </p:bg>
    <p:spTree>
      <p:nvGrpSpPr>
        <p:cNvPr id="1" name="Shape 454"/>
        <p:cNvGrpSpPr/>
        <p:nvPr/>
      </p:nvGrpSpPr>
      <p:grpSpPr>
        <a:xfrm>
          <a:off x="0" y="0"/>
          <a:ext cx="0" cy="0"/>
          <a:chOff x="0" y="0"/>
          <a:chExt cx="0" cy="0"/>
        </a:xfrm>
      </p:grpSpPr>
      <p:cxnSp>
        <p:nvCxnSpPr>
          <p:cNvPr id="455" name="Google Shape;455;p32"/>
          <p:cNvCxnSpPr/>
          <p:nvPr/>
        </p:nvCxnSpPr>
        <p:spPr>
          <a:xfrm>
            <a:off x="-5675" y="4716000"/>
            <a:ext cx="9155400" cy="0"/>
          </a:xfrm>
          <a:prstGeom prst="straightConnector1">
            <a:avLst/>
          </a:prstGeom>
          <a:noFill/>
          <a:ln w="9525" cap="flat" cmpd="sng">
            <a:solidFill>
              <a:schemeClr val="dk1"/>
            </a:solidFill>
            <a:prstDash val="solid"/>
            <a:round/>
            <a:headEnd type="none" w="med" len="med"/>
            <a:tailEnd type="none" w="med" len="med"/>
          </a:ln>
        </p:spPr>
      </p:cxnSp>
      <p:sp>
        <p:nvSpPr>
          <p:cNvPr id="456" name="Google Shape;456;p32"/>
          <p:cNvSpPr txBox="1">
            <a:spLocks noGrp="1"/>
          </p:cNvSpPr>
          <p:nvPr>
            <p:ph type="subTitle" idx="1"/>
          </p:nvPr>
        </p:nvSpPr>
        <p:spPr>
          <a:xfrm>
            <a:off x="139825" y="4716000"/>
            <a:ext cx="2502600" cy="434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800"/>
              <a:buFont typeface="DM Sans"/>
              <a:buNone/>
              <a:defRPr sz="800" b="1">
                <a:latin typeface="DM Sans"/>
                <a:ea typeface="DM Sans"/>
                <a:cs typeface="DM Sans"/>
                <a:sym typeface="DM Sans"/>
              </a:defRPr>
            </a:lvl1pPr>
            <a:lvl2pPr lvl="1">
              <a:spcBef>
                <a:spcPts val="0"/>
              </a:spcBef>
              <a:spcAft>
                <a:spcPts val="0"/>
              </a:spcAft>
              <a:buClr>
                <a:schemeClr val="dk1"/>
              </a:buClr>
              <a:buSzPts val="800"/>
              <a:buFont typeface="DM Sans"/>
              <a:buNone/>
              <a:defRPr sz="800" b="1">
                <a:latin typeface="DM Sans"/>
                <a:ea typeface="DM Sans"/>
                <a:cs typeface="DM Sans"/>
                <a:sym typeface="DM Sans"/>
              </a:defRPr>
            </a:lvl2pPr>
            <a:lvl3pPr lvl="2">
              <a:spcBef>
                <a:spcPts val="0"/>
              </a:spcBef>
              <a:spcAft>
                <a:spcPts val="0"/>
              </a:spcAft>
              <a:buClr>
                <a:schemeClr val="dk1"/>
              </a:buClr>
              <a:buSzPts val="800"/>
              <a:buFont typeface="DM Sans"/>
              <a:buNone/>
              <a:defRPr sz="800" b="1">
                <a:latin typeface="DM Sans"/>
                <a:ea typeface="DM Sans"/>
                <a:cs typeface="DM Sans"/>
                <a:sym typeface="DM Sans"/>
              </a:defRPr>
            </a:lvl3pPr>
            <a:lvl4pPr lvl="3">
              <a:spcBef>
                <a:spcPts val="0"/>
              </a:spcBef>
              <a:spcAft>
                <a:spcPts val="0"/>
              </a:spcAft>
              <a:buClr>
                <a:schemeClr val="dk1"/>
              </a:buClr>
              <a:buSzPts val="800"/>
              <a:buFont typeface="DM Sans"/>
              <a:buNone/>
              <a:defRPr sz="800" b="1">
                <a:latin typeface="DM Sans"/>
                <a:ea typeface="DM Sans"/>
                <a:cs typeface="DM Sans"/>
                <a:sym typeface="DM Sans"/>
              </a:defRPr>
            </a:lvl4pPr>
            <a:lvl5pPr lvl="4">
              <a:spcBef>
                <a:spcPts val="0"/>
              </a:spcBef>
              <a:spcAft>
                <a:spcPts val="0"/>
              </a:spcAft>
              <a:buClr>
                <a:schemeClr val="dk1"/>
              </a:buClr>
              <a:buSzPts val="800"/>
              <a:buFont typeface="DM Sans"/>
              <a:buNone/>
              <a:defRPr sz="800" b="1">
                <a:latin typeface="DM Sans"/>
                <a:ea typeface="DM Sans"/>
                <a:cs typeface="DM Sans"/>
                <a:sym typeface="DM Sans"/>
              </a:defRPr>
            </a:lvl5pPr>
            <a:lvl6pPr lvl="5">
              <a:spcBef>
                <a:spcPts val="0"/>
              </a:spcBef>
              <a:spcAft>
                <a:spcPts val="0"/>
              </a:spcAft>
              <a:buClr>
                <a:schemeClr val="dk1"/>
              </a:buClr>
              <a:buSzPts val="800"/>
              <a:buFont typeface="DM Sans"/>
              <a:buNone/>
              <a:defRPr sz="800" b="1">
                <a:latin typeface="DM Sans"/>
                <a:ea typeface="DM Sans"/>
                <a:cs typeface="DM Sans"/>
                <a:sym typeface="DM Sans"/>
              </a:defRPr>
            </a:lvl6pPr>
            <a:lvl7pPr lvl="6">
              <a:spcBef>
                <a:spcPts val="0"/>
              </a:spcBef>
              <a:spcAft>
                <a:spcPts val="0"/>
              </a:spcAft>
              <a:buClr>
                <a:schemeClr val="dk1"/>
              </a:buClr>
              <a:buSzPts val="800"/>
              <a:buFont typeface="DM Sans"/>
              <a:buNone/>
              <a:defRPr sz="800" b="1">
                <a:latin typeface="DM Sans"/>
                <a:ea typeface="DM Sans"/>
                <a:cs typeface="DM Sans"/>
                <a:sym typeface="DM Sans"/>
              </a:defRPr>
            </a:lvl7pPr>
            <a:lvl8pPr lvl="7">
              <a:spcBef>
                <a:spcPts val="0"/>
              </a:spcBef>
              <a:spcAft>
                <a:spcPts val="0"/>
              </a:spcAft>
              <a:buClr>
                <a:schemeClr val="dk1"/>
              </a:buClr>
              <a:buSzPts val="800"/>
              <a:buFont typeface="DM Sans"/>
              <a:buNone/>
              <a:defRPr sz="800" b="1">
                <a:latin typeface="DM Sans"/>
                <a:ea typeface="DM Sans"/>
                <a:cs typeface="DM Sans"/>
                <a:sym typeface="DM Sans"/>
              </a:defRPr>
            </a:lvl8pPr>
            <a:lvl9pPr lvl="8">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457" name="Google Shape;457;p32"/>
          <p:cNvSpPr txBox="1">
            <a:spLocks noGrp="1"/>
          </p:cNvSpPr>
          <p:nvPr>
            <p:ph type="subTitle" idx="2"/>
          </p:nvPr>
        </p:nvSpPr>
        <p:spPr>
          <a:xfrm>
            <a:off x="3320700" y="4716000"/>
            <a:ext cx="2502600" cy="434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800"/>
              <a:buFont typeface="DM Sans"/>
              <a:buNone/>
              <a:defRPr sz="800" b="1">
                <a:latin typeface="DM Sans"/>
                <a:ea typeface="DM Sans"/>
                <a:cs typeface="DM Sans"/>
                <a:sym typeface="DM Sans"/>
              </a:defRPr>
            </a:lvl1pPr>
            <a:lvl2pPr lvl="1" algn="ctr">
              <a:spcBef>
                <a:spcPts val="0"/>
              </a:spcBef>
              <a:spcAft>
                <a:spcPts val="0"/>
              </a:spcAft>
              <a:buClr>
                <a:schemeClr val="dk1"/>
              </a:buClr>
              <a:buSzPts val="800"/>
              <a:buFont typeface="DM Sans"/>
              <a:buNone/>
              <a:defRPr sz="800" b="1">
                <a:latin typeface="DM Sans"/>
                <a:ea typeface="DM Sans"/>
                <a:cs typeface="DM Sans"/>
                <a:sym typeface="DM Sans"/>
              </a:defRPr>
            </a:lvl2pPr>
            <a:lvl3pPr lvl="2" algn="ctr">
              <a:spcBef>
                <a:spcPts val="0"/>
              </a:spcBef>
              <a:spcAft>
                <a:spcPts val="0"/>
              </a:spcAft>
              <a:buClr>
                <a:schemeClr val="dk1"/>
              </a:buClr>
              <a:buSzPts val="800"/>
              <a:buFont typeface="DM Sans"/>
              <a:buNone/>
              <a:defRPr sz="800" b="1">
                <a:latin typeface="DM Sans"/>
                <a:ea typeface="DM Sans"/>
                <a:cs typeface="DM Sans"/>
                <a:sym typeface="DM Sans"/>
              </a:defRPr>
            </a:lvl3pPr>
            <a:lvl4pPr lvl="3" algn="ctr">
              <a:spcBef>
                <a:spcPts val="0"/>
              </a:spcBef>
              <a:spcAft>
                <a:spcPts val="0"/>
              </a:spcAft>
              <a:buClr>
                <a:schemeClr val="dk1"/>
              </a:buClr>
              <a:buSzPts val="800"/>
              <a:buFont typeface="DM Sans"/>
              <a:buNone/>
              <a:defRPr sz="800" b="1">
                <a:latin typeface="DM Sans"/>
                <a:ea typeface="DM Sans"/>
                <a:cs typeface="DM Sans"/>
                <a:sym typeface="DM Sans"/>
              </a:defRPr>
            </a:lvl4pPr>
            <a:lvl5pPr lvl="4" algn="ctr">
              <a:spcBef>
                <a:spcPts val="0"/>
              </a:spcBef>
              <a:spcAft>
                <a:spcPts val="0"/>
              </a:spcAft>
              <a:buClr>
                <a:schemeClr val="dk1"/>
              </a:buClr>
              <a:buSzPts val="800"/>
              <a:buFont typeface="DM Sans"/>
              <a:buNone/>
              <a:defRPr sz="800" b="1">
                <a:latin typeface="DM Sans"/>
                <a:ea typeface="DM Sans"/>
                <a:cs typeface="DM Sans"/>
                <a:sym typeface="DM Sans"/>
              </a:defRPr>
            </a:lvl5pPr>
            <a:lvl6pPr lvl="5" algn="ctr">
              <a:spcBef>
                <a:spcPts val="0"/>
              </a:spcBef>
              <a:spcAft>
                <a:spcPts val="0"/>
              </a:spcAft>
              <a:buClr>
                <a:schemeClr val="dk1"/>
              </a:buClr>
              <a:buSzPts val="800"/>
              <a:buFont typeface="DM Sans"/>
              <a:buNone/>
              <a:defRPr sz="800" b="1">
                <a:latin typeface="DM Sans"/>
                <a:ea typeface="DM Sans"/>
                <a:cs typeface="DM Sans"/>
                <a:sym typeface="DM Sans"/>
              </a:defRPr>
            </a:lvl6pPr>
            <a:lvl7pPr lvl="6" algn="ctr">
              <a:spcBef>
                <a:spcPts val="0"/>
              </a:spcBef>
              <a:spcAft>
                <a:spcPts val="0"/>
              </a:spcAft>
              <a:buClr>
                <a:schemeClr val="dk1"/>
              </a:buClr>
              <a:buSzPts val="800"/>
              <a:buFont typeface="DM Sans"/>
              <a:buNone/>
              <a:defRPr sz="800" b="1">
                <a:latin typeface="DM Sans"/>
                <a:ea typeface="DM Sans"/>
                <a:cs typeface="DM Sans"/>
                <a:sym typeface="DM Sans"/>
              </a:defRPr>
            </a:lvl7pPr>
            <a:lvl8pPr lvl="7" algn="ctr">
              <a:spcBef>
                <a:spcPts val="0"/>
              </a:spcBef>
              <a:spcAft>
                <a:spcPts val="0"/>
              </a:spcAft>
              <a:buClr>
                <a:schemeClr val="dk1"/>
              </a:buClr>
              <a:buSzPts val="800"/>
              <a:buFont typeface="DM Sans"/>
              <a:buNone/>
              <a:defRPr sz="800" b="1">
                <a:latin typeface="DM Sans"/>
                <a:ea typeface="DM Sans"/>
                <a:cs typeface="DM Sans"/>
                <a:sym typeface="DM Sans"/>
              </a:defRPr>
            </a:lvl8pPr>
            <a:lvl9pPr lvl="8" algn="ctr">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458" name="Google Shape;458;p32"/>
          <p:cNvSpPr txBox="1">
            <a:spLocks noGrp="1"/>
          </p:cNvSpPr>
          <p:nvPr>
            <p:ph type="title"/>
          </p:nvPr>
        </p:nvSpPr>
        <p:spPr>
          <a:xfrm>
            <a:off x="129375" y="525200"/>
            <a:ext cx="3180600" cy="1398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4800"/>
              <a:buFont typeface="Anton"/>
              <a:buNone/>
              <a:defRPr/>
            </a:lvl1pPr>
            <a:lvl2pPr lvl="1">
              <a:spcBef>
                <a:spcPts val="0"/>
              </a:spcBef>
              <a:spcAft>
                <a:spcPts val="0"/>
              </a:spcAft>
              <a:buClr>
                <a:schemeClr val="dk1"/>
              </a:buClr>
              <a:buSzPts val="4800"/>
              <a:buFont typeface="Anton"/>
              <a:buNone/>
              <a:defRPr sz="4800"/>
            </a:lvl2pPr>
            <a:lvl3pPr lvl="2">
              <a:spcBef>
                <a:spcPts val="0"/>
              </a:spcBef>
              <a:spcAft>
                <a:spcPts val="0"/>
              </a:spcAft>
              <a:buClr>
                <a:schemeClr val="dk1"/>
              </a:buClr>
              <a:buSzPts val="4800"/>
              <a:buFont typeface="Anton"/>
              <a:buNone/>
              <a:defRPr sz="4800"/>
            </a:lvl3pPr>
            <a:lvl4pPr lvl="3">
              <a:spcBef>
                <a:spcPts val="0"/>
              </a:spcBef>
              <a:spcAft>
                <a:spcPts val="0"/>
              </a:spcAft>
              <a:buClr>
                <a:schemeClr val="dk1"/>
              </a:buClr>
              <a:buSzPts val="4800"/>
              <a:buFont typeface="Anton"/>
              <a:buNone/>
              <a:defRPr sz="4800"/>
            </a:lvl4pPr>
            <a:lvl5pPr lvl="4">
              <a:spcBef>
                <a:spcPts val="0"/>
              </a:spcBef>
              <a:spcAft>
                <a:spcPts val="0"/>
              </a:spcAft>
              <a:buClr>
                <a:schemeClr val="dk1"/>
              </a:buClr>
              <a:buSzPts val="4800"/>
              <a:buFont typeface="Anton"/>
              <a:buNone/>
              <a:defRPr sz="4800"/>
            </a:lvl5pPr>
            <a:lvl6pPr lvl="5">
              <a:spcBef>
                <a:spcPts val="0"/>
              </a:spcBef>
              <a:spcAft>
                <a:spcPts val="0"/>
              </a:spcAft>
              <a:buClr>
                <a:schemeClr val="dk1"/>
              </a:buClr>
              <a:buSzPts val="4800"/>
              <a:buFont typeface="Anton"/>
              <a:buNone/>
              <a:defRPr sz="4800"/>
            </a:lvl6pPr>
            <a:lvl7pPr lvl="6">
              <a:spcBef>
                <a:spcPts val="0"/>
              </a:spcBef>
              <a:spcAft>
                <a:spcPts val="0"/>
              </a:spcAft>
              <a:buClr>
                <a:schemeClr val="dk1"/>
              </a:buClr>
              <a:buSzPts val="4800"/>
              <a:buFont typeface="Anton"/>
              <a:buNone/>
              <a:defRPr sz="4800"/>
            </a:lvl7pPr>
            <a:lvl8pPr lvl="7">
              <a:spcBef>
                <a:spcPts val="0"/>
              </a:spcBef>
              <a:spcAft>
                <a:spcPts val="0"/>
              </a:spcAft>
              <a:buClr>
                <a:schemeClr val="dk1"/>
              </a:buClr>
              <a:buSzPts val="4800"/>
              <a:buFont typeface="Anton"/>
              <a:buNone/>
              <a:defRPr sz="4800"/>
            </a:lvl8pPr>
            <a:lvl9pPr lvl="8">
              <a:spcBef>
                <a:spcPts val="0"/>
              </a:spcBef>
              <a:spcAft>
                <a:spcPts val="0"/>
              </a:spcAft>
              <a:buClr>
                <a:schemeClr val="dk1"/>
              </a:buClr>
              <a:buSzPts val="4800"/>
              <a:buFont typeface="Anton"/>
              <a:buNone/>
              <a:defRPr sz="4800"/>
            </a:lvl9pPr>
          </a:lstStyle>
          <a:p>
            <a:endParaRPr/>
          </a:p>
        </p:txBody>
      </p:sp>
      <p:cxnSp>
        <p:nvCxnSpPr>
          <p:cNvPr id="459" name="Google Shape;459;p32"/>
          <p:cNvCxnSpPr/>
          <p:nvPr/>
        </p:nvCxnSpPr>
        <p:spPr>
          <a:xfrm>
            <a:off x="-5675" y="1923692"/>
            <a:ext cx="9155400" cy="0"/>
          </a:xfrm>
          <a:prstGeom prst="straightConnector1">
            <a:avLst/>
          </a:prstGeom>
          <a:noFill/>
          <a:ln w="9525" cap="flat" cmpd="sng">
            <a:solidFill>
              <a:schemeClr val="dk1"/>
            </a:solidFill>
            <a:prstDash val="solid"/>
            <a:round/>
            <a:headEnd type="none" w="med" len="med"/>
            <a:tailEnd type="none" w="med" len="med"/>
          </a:ln>
        </p:spPr>
      </p:cxnSp>
      <p:cxnSp>
        <p:nvCxnSpPr>
          <p:cNvPr id="460" name="Google Shape;460;p32"/>
          <p:cNvCxnSpPr/>
          <p:nvPr/>
        </p:nvCxnSpPr>
        <p:spPr>
          <a:xfrm>
            <a:off x="-5675" y="3319846"/>
            <a:ext cx="9155400" cy="0"/>
          </a:xfrm>
          <a:prstGeom prst="straightConnector1">
            <a:avLst/>
          </a:prstGeom>
          <a:noFill/>
          <a:ln w="9525" cap="flat" cmpd="sng">
            <a:solidFill>
              <a:schemeClr val="dk1"/>
            </a:solidFill>
            <a:prstDash val="solid"/>
            <a:round/>
            <a:headEnd type="none" w="med" len="med"/>
            <a:tailEnd type="none" w="med" len="med"/>
          </a:ln>
        </p:spPr>
      </p:cxnSp>
      <p:sp>
        <p:nvSpPr>
          <p:cNvPr id="461" name="Google Shape;461;p32"/>
          <p:cNvSpPr txBox="1">
            <a:spLocks noGrp="1"/>
          </p:cNvSpPr>
          <p:nvPr>
            <p:ph type="title" idx="3"/>
          </p:nvPr>
        </p:nvSpPr>
        <p:spPr>
          <a:xfrm>
            <a:off x="129375" y="1926150"/>
            <a:ext cx="3180600" cy="1398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4800"/>
              <a:buFont typeface="Anton"/>
              <a:buNone/>
              <a:defRPr/>
            </a:lvl1pPr>
            <a:lvl2pPr lvl="1">
              <a:spcBef>
                <a:spcPts val="0"/>
              </a:spcBef>
              <a:spcAft>
                <a:spcPts val="0"/>
              </a:spcAft>
              <a:buClr>
                <a:schemeClr val="dk1"/>
              </a:buClr>
              <a:buSzPts val="4800"/>
              <a:buFont typeface="Anton"/>
              <a:buNone/>
              <a:defRPr sz="4800"/>
            </a:lvl2pPr>
            <a:lvl3pPr lvl="2">
              <a:spcBef>
                <a:spcPts val="0"/>
              </a:spcBef>
              <a:spcAft>
                <a:spcPts val="0"/>
              </a:spcAft>
              <a:buClr>
                <a:schemeClr val="dk1"/>
              </a:buClr>
              <a:buSzPts val="4800"/>
              <a:buFont typeface="Anton"/>
              <a:buNone/>
              <a:defRPr sz="4800"/>
            </a:lvl3pPr>
            <a:lvl4pPr lvl="3">
              <a:spcBef>
                <a:spcPts val="0"/>
              </a:spcBef>
              <a:spcAft>
                <a:spcPts val="0"/>
              </a:spcAft>
              <a:buClr>
                <a:schemeClr val="dk1"/>
              </a:buClr>
              <a:buSzPts val="4800"/>
              <a:buFont typeface="Anton"/>
              <a:buNone/>
              <a:defRPr sz="4800"/>
            </a:lvl4pPr>
            <a:lvl5pPr lvl="4">
              <a:spcBef>
                <a:spcPts val="0"/>
              </a:spcBef>
              <a:spcAft>
                <a:spcPts val="0"/>
              </a:spcAft>
              <a:buClr>
                <a:schemeClr val="dk1"/>
              </a:buClr>
              <a:buSzPts val="4800"/>
              <a:buFont typeface="Anton"/>
              <a:buNone/>
              <a:defRPr sz="4800"/>
            </a:lvl5pPr>
            <a:lvl6pPr lvl="5">
              <a:spcBef>
                <a:spcPts val="0"/>
              </a:spcBef>
              <a:spcAft>
                <a:spcPts val="0"/>
              </a:spcAft>
              <a:buClr>
                <a:schemeClr val="dk1"/>
              </a:buClr>
              <a:buSzPts val="4800"/>
              <a:buFont typeface="Anton"/>
              <a:buNone/>
              <a:defRPr sz="4800"/>
            </a:lvl6pPr>
            <a:lvl7pPr lvl="6">
              <a:spcBef>
                <a:spcPts val="0"/>
              </a:spcBef>
              <a:spcAft>
                <a:spcPts val="0"/>
              </a:spcAft>
              <a:buClr>
                <a:schemeClr val="dk1"/>
              </a:buClr>
              <a:buSzPts val="4800"/>
              <a:buFont typeface="Anton"/>
              <a:buNone/>
              <a:defRPr sz="4800"/>
            </a:lvl7pPr>
            <a:lvl8pPr lvl="7">
              <a:spcBef>
                <a:spcPts val="0"/>
              </a:spcBef>
              <a:spcAft>
                <a:spcPts val="0"/>
              </a:spcAft>
              <a:buClr>
                <a:schemeClr val="dk1"/>
              </a:buClr>
              <a:buSzPts val="4800"/>
              <a:buFont typeface="Anton"/>
              <a:buNone/>
              <a:defRPr sz="4800"/>
            </a:lvl8pPr>
            <a:lvl9pPr lvl="8">
              <a:spcBef>
                <a:spcPts val="0"/>
              </a:spcBef>
              <a:spcAft>
                <a:spcPts val="0"/>
              </a:spcAft>
              <a:buClr>
                <a:schemeClr val="dk1"/>
              </a:buClr>
              <a:buSzPts val="4800"/>
              <a:buFont typeface="Anton"/>
              <a:buNone/>
              <a:defRPr sz="4800"/>
            </a:lvl9pPr>
          </a:lstStyle>
          <a:p>
            <a:endParaRPr/>
          </a:p>
        </p:txBody>
      </p:sp>
      <p:sp>
        <p:nvSpPr>
          <p:cNvPr id="462" name="Google Shape;462;p32"/>
          <p:cNvSpPr txBox="1">
            <a:spLocks noGrp="1"/>
          </p:cNvSpPr>
          <p:nvPr>
            <p:ph type="title" idx="4"/>
          </p:nvPr>
        </p:nvSpPr>
        <p:spPr>
          <a:xfrm>
            <a:off x="129375" y="3317475"/>
            <a:ext cx="3180600" cy="1398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4800"/>
              <a:buFont typeface="Anton"/>
              <a:buNone/>
              <a:defRPr/>
            </a:lvl1pPr>
            <a:lvl2pPr lvl="1">
              <a:spcBef>
                <a:spcPts val="0"/>
              </a:spcBef>
              <a:spcAft>
                <a:spcPts val="0"/>
              </a:spcAft>
              <a:buClr>
                <a:schemeClr val="dk1"/>
              </a:buClr>
              <a:buSzPts val="4800"/>
              <a:buFont typeface="Anton"/>
              <a:buNone/>
              <a:defRPr sz="4800"/>
            </a:lvl2pPr>
            <a:lvl3pPr lvl="2">
              <a:spcBef>
                <a:spcPts val="0"/>
              </a:spcBef>
              <a:spcAft>
                <a:spcPts val="0"/>
              </a:spcAft>
              <a:buClr>
                <a:schemeClr val="dk1"/>
              </a:buClr>
              <a:buSzPts val="4800"/>
              <a:buFont typeface="Anton"/>
              <a:buNone/>
              <a:defRPr sz="4800"/>
            </a:lvl3pPr>
            <a:lvl4pPr lvl="3">
              <a:spcBef>
                <a:spcPts val="0"/>
              </a:spcBef>
              <a:spcAft>
                <a:spcPts val="0"/>
              </a:spcAft>
              <a:buClr>
                <a:schemeClr val="dk1"/>
              </a:buClr>
              <a:buSzPts val="4800"/>
              <a:buFont typeface="Anton"/>
              <a:buNone/>
              <a:defRPr sz="4800"/>
            </a:lvl4pPr>
            <a:lvl5pPr lvl="4">
              <a:spcBef>
                <a:spcPts val="0"/>
              </a:spcBef>
              <a:spcAft>
                <a:spcPts val="0"/>
              </a:spcAft>
              <a:buClr>
                <a:schemeClr val="dk1"/>
              </a:buClr>
              <a:buSzPts val="4800"/>
              <a:buFont typeface="Anton"/>
              <a:buNone/>
              <a:defRPr sz="4800"/>
            </a:lvl5pPr>
            <a:lvl6pPr lvl="5">
              <a:spcBef>
                <a:spcPts val="0"/>
              </a:spcBef>
              <a:spcAft>
                <a:spcPts val="0"/>
              </a:spcAft>
              <a:buClr>
                <a:schemeClr val="dk1"/>
              </a:buClr>
              <a:buSzPts val="4800"/>
              <a:buFont typeface="Anton"/>
              <a:buNone/>
              <a:defRPr sz="4800"/>
            </a:lvl6pPr>
            <a:lvl7pPr lvl="6">
              <a:spcBef>
                <a:spcPts val="0"/>
              </a:spcBef>
              <a:spcAft>
                <a:spcPts val="0"/>
              </a:spcAft>
              <a:buClr>
                <a:schemeClr val="dk1"/>
              </a:buClr>
              <a:buSzPts val="4800"/>
              <a:buFont typeface="Anton"/>
              <a:buNone/>
              <a:defRPr sz="4800"/>
            </a:lvl7pPr>
            <a:lvl8pPr lvl="7">
              <a:spcBef>
                <a:spcPts val="0"/>
              </a:spcBef>
              <a:spcAft>
                <a:spcPts val="0"/>
              </a:spcAft>
              <a:buClr>
                <a:schemeClr val="dk1"/>
              </a:buClr>
              <a:buSzPts val="4800"/>
              <a:buFont typeface="Anton"/>
              <a:buNone/>
              <a:defRPr sz="4800"/>
            </a:lvl8pPr>
            <a:lvl9pPr lvl="8">
              <a:spcBef>
                <a:spcPts val="0"/>
              </a:spcBef>
              <a:spcAft>
                <a:spcPts val="0"/>
              </a:spcAft>
              <a:buClr>
                <a:schemeClr val="dk1"/>
              </a:buClr>
              <a:buSzPts val="4800"/>
              <a:buFont typeface="Anton"/>
              <a:buNone/>
              <a:defRPr sz="4800"/>
            </a:lvl9pPr>
          </a:lstStyle>
          <a:p>
            <a:endParaRPr/>
          </a:p>
        </p:txBody>
      </p:sp>
      <p:sp>
        <p:nvSpPr>
          <p:cNvPr id="463" name="Google Shape;463;p32"/>
          <p:cNvSpPr txBox="1">
            <a:spLocks noGrp="1"/>
          </p:cNvSpPr>
          <p:nvPr>
            <p:ph type="subTitle" idx="5"/>
          </p:nvPr>
        </p:nvSpPr>
        <p:spPr>
          <a:xfrm>
            <a:off x="3687875" y="527550"/>
            <a:ext cx="5461800" cy="1398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3000"/>
              <a:buFont typeface="DM Sans"/>
              <a:buNone/>
              <a:defRPr sz="3000">
                <a:latin typeface="DM Sans"/>
                <a:ea typeface="DM Sans"/>
                <a:cs typeface="DM Sans"/>
                <a:sym typeface="DM Sans"/>
              </a:defRPr>
            </a:lvl1pPr>
            <a:lvl2pPr lvl="1">
              <a:spcBef>
                <a:spcPts val="0"/>
              </a:spcBef>
              <a:spcAft>
                <a:spcPts val="0"/>
              </a:spcAft>
              <a:buClr>
                <a:schemeClr val="dk1"/>
              </a:buClr>
              <a:buSzPts val="3000"/>
              <a:buFont typeface="DM Sans"/>
              <a:buNone/>
              <a:defRPr sz="3000">
                <a:latin typeface="DM Sans"/>
                <a:ea typeface="DM Sans"/>
                <a:cs typeface="DM Sans"/>
                <a:sym typeface="DM Sans"/>
              </a:defRPr>
            </a:lvl2pPr>
            <a:lvl3pPr lvl="2">
              <a:spcBef>
                <a:spcPts val="0"/>
              </a:spcBef>
              <a:spcAft>
                <a:spcPts val="0"/>
              </a:spcAft>
              <a:buClr>
                <a:schemeClr val="dk1"/>
              </a:buClr>
              <a:buSzPts val="3000"/>
              <a:buFont typeface="DM Sans"/>
              <a:buNone/>
              <a:defRPr sz="3000">
                <a:latin typeface="DM Sans"/>
                <a:ea typeface="DM Sans"/>
                <a:cs typeface="DM Sans"/>
                <a:sym typeface="DM Sans"/>
              </a:defRPr>
            </a:lvl3pPr>
            <a:lvl4pPr lvl="3">
              <a:spcBef>
                <a:spcPts val="0"/>
              </a:spcBef>
              <a:spcAft>
                <a:spcPts val="0"/>
              </a:spcAft>
              <a:buClr>
                <a:schemeClr val="dk1"/>
              </a:buClr>
              <a:buSzPts val="3000"/>
              <a:buFont typeface="DM Sans"/>
              <a:buNone/>
              <a:defRPr sz="3000">
                <a:latin typeface="DM Sans"/>
                <a:ea typeface="DM Sans"/>
                <a:cs typeface="DM Sans"/>
                <a:sym typeface="DM Sans"/>
              </a:defRPr>
            </a:lvl4pPr>
            <a:lvl5pPr lvl="4">
              <a:spcBef>
                <a:spcPts val="0"/>
              </a:spcBef>
              <a:spcAft>
                <a:spcPts val="0"/>
              </a:spcAft>
              <a:buClr>
                <a:schemeClr val="dk1"/>
              </a:buClr>
              <a:buSzPts val="3000"/>
              <a:buFont typeface="DM Sans"/>
              <a:buNone/>
              <a:defRPr sz="3000">
                <a:latin typeface="DM Sans"/>
                <a:ea typeface="DM Sans"/>
                <a:cs typeface="DM Sans"/>
                <a:sym typeface="DM Sans"/>
              </a:defRPr>
            </a:lvl5pPr>
            <a:lvl6pPr lvl="5">
              <a:spcBef>
                <a:spcPts val="0"/>
              </a:spcBef>
              <a:spcAft>
                <a:spcPts val="0"/>
              </a:spcAft>
              <a:buClr>
                <a:schemeClr val="dk1"/>
              </a:buClr>
              <a:buSzPts val="3000"/>
              <a:buFont typeface="DM Sans"/>
              <a:buNone/>
              <a:defRPr sz="3000">
                <a:latin typeface="DM Sans"/>
                <a:ea typeface="DM Sans"/>
                <a:cs typeface="DM Sans"/>
                <a:sym typeface="DM Sans"/>
              </a:defRPr>
            </a:lvl6pPr>
            <a:lvl7pPr lvl="6">
              <a:spcBef>
                <a:spcPts val="0"/>
              </a:spcBef>
              <a:spcAft>
                <a:spcPts val="0"/>
              </a:spcAft>
              <a:buClr>
                <a:schemeClr val="dk1"/>
              </a:buClr>
              <a:buSzPts val="3000"/>
              <a:buFont typeface="DM Sans"/>
              <a:buNone/>
              <a:defRPr sz="3000">
                <a:latin typeface="DM Sans"/>
                <a:ea typeface="DM Sans"/>
                <a:cs typeface="DM Sans"/>
                <a:sym typeface="DM Sans"/>
              </a:defRPr>
            </a:lvl7pPr>
            <a:lvl8pPr lvl="7">
              <a:spcBef>
                <a:spcPts val="0"/>
              </a:spcBef>
              <a:spcAft>
                <a:spcPts val="0"/>
              </a:spcAft>
              <a:buClr>
                <a:schemeClr val="dk1"/>
              </a:buClr>
              <a:buSzPts val="3000"/>
              <a:buFont typeface="DM Sans"/>
              <a:buNone/>
              <a:defRPr sz="3000">
                <a:latin typeface="DM Sans"/>
                <a:ea typeface="DM Sans"/>
                <a:cs typeface="DM Sans"/>
                <a:sym typeface="DM Sans"/>
              </a:defRPr>
            </a:lvl8pPr>
            <a:lvl9pPr lvl="8">
              <a:spcBef>
                <a:spcPts val="0"/>
              </a:spcBef>
              <a:spcAft>
                <a:spcPts val="0"/>
              </a:spcAft>
              <a:buClr>
                <a:schemeClr val="dk1"/>
              </a:buClr>
              <a:buSzPts val="3000"/>
              <a:buFont typeface="DM Sans"/>
              <a:buNone/>
              <a:defRPr sz="3000">
                <a:latin typeface="DM Sans"/>
                <a:ea typeface="DM Sans"/>
                <a:cs typeface="DM Sans"/>
                <a:sym typeface="DM Sans"/>
              </a:defRPr>
            </a:lvl9pPr>
          </a:lstStyle>
          <a:p>
            <a:endParaRPr/>
          </a:p>
        </p:txBody>
      </p:sp>
      <p:sp>
        <p:nvSpPr>
          <p:cNvPr id="464" name="Google Shape;464;p32"/>
          <p:cNvSpPr txBox="1">
            <a:spLocks noGrp="1"/>
          </p:cNvSpPr>
          <p:nvPr>
            <p:ph type="subTitle" idx="6"/>
          </p:nvPr>
        </p:nvSpPr>
        <p:spPr>
          <a:xfrm>
            <a:off x="3687875" y="1923700"/>
            <a:ext cx="5461800" cy="1398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3000"/>
              <a:buFont typeface="DM Sans"/>
              <a:buNone/>
              <a:defRPr sz="3000">
                <a:latin typeface="DM Sans"/>
                <a:ea typeface="DM Sans"/>
                <a:cs typeface="DM Sans"/>
                <a:sym typeface="DM Sans"/>
              </a:defRPr>
            </a:lvl1pPr>
            <a:lvl2pPr lvl="1">
              <a:spcBef>
                <a:spcPts val="0"/>
              </a:spcBef>
              <a:spcAft>
                <a:spcPts val="0"/>
              </a:spcAft>
              <a:buClr>
                <a:schemeClr val="dk1"/>
              </a:buClr>
              <a:buSzPts val="3000"/>
              <a:buFont typeface="DM Sans"/>
              <a:buNone/>
              <a:defRPr sz="3000">
                <a:latin typeface="DM Sans"/>
                <a:ea typeface="DM Sans"/>
                <a:cs typeface="DM Sans"/>
                <a:sym typeface="DM Sans"/>
              </a:defRPr>
            </a:lvl2pPr>
            <a:lvl3pPr lvl="2">
              <a:spcBef>
                <a:spcPts val="0"/>
              </a:spcBef>
              <a:spcAft>
                <a:spcPts val="0"/>
              </a:spcAft>
              <a:buClr>
                <a:schemeClr val="dk1"/>
              </a:buClr>
              <a:buSzPts val="3000"/>
              <a:buFont typeface="DM Sans"/>
              <a:buNone/>
              <a:defRPr sz="3000">
                <a:latin typeface="DM Sans"/>
                <a:ea typeface="DM Sans"/>
                <a:cs typeface="DM Sans"/>
                <a:sym typeface="DM Sans"/>
              </a:defRPr>
            </a:lvl3pPr>
            <a:lvl4pPr lvl="3">
              <a:spcBef>
                <a:spcPts val="0"/>
              </a:spcBef>
              <a:spcAft>
                <a:spcPts val="0"/>
              </a:spcAft>
              <a:buClr>
                <a:schemeClr val="dk1"/>
              </a:buClr>
              <a:buSzPts val="3000"/>
              <a:buFont typeface="DM Sans"/>
              <a:buNone/>
              <a:defRPr sz="3000">
                <a:latin typeface="DM Sans"/>
                <a:ea typeface="DM Sans"/>
                <a:cs typeface="DM Sans"/>
                <a:sym typeface="DM Sans"/>
              </a:defRPr>
            </a:lvl4pPr>
            <a:lvl5pPr lvl="4">
              <a:spcBef>
                <a:spcPts val="0"/>
              </a:spcBef>
              <a:spcAft>
                <a:spcPts val="0"/>
              </a:spcAft>
              <a:buClr>
                <a:schemeClr val="dk1"/>
              </a:buClr>
              <a:buSzPts val="3000"/>
              <a:buFont typeface="DM Sans"/>
              <a:buNone/>
              <a:defRPr sz="3000">
                <a:latin typeface="DM Sans"/>
                <a:ea typeface="DM Sans"/>
                <a:cs typeface="DM Sans"/>
                <a:sym typeface="DM Sans"/>
              </a:defRPr>
            </a:lvl5pPr>
            <a:lvl6pPr lvl="5">
              <a:spcBef>
                <a:spcPts val="0"/>
              </a:spcBef>
              <a:spcAft>
                <a:spcPts val="0"/>
              </a:spcAft>
              <a:buClr>
                <a:schemeClr val="dk1"/>
              </a:buClr>
              <a:buSzPts val="3000"/>
              <a:buFont typeface="DM Sans"/>
              <a:buNone/>
              <a:defRPr sz="3000">
                <a:latin typeface="DM Sans"/>
                <a:ea typeface="DM Sans"/>
                <a:cs typeface="DM Sans"/>
                <a:sym typeface="DM Sans"/>
              </a:defRPr>
            </a:lvl6pPr>
            <a:lvl7pPr lvl="6">
              <a:spcBef>
                <a:spcPts val="0"/>
              </a:spcBef>
              <a:spcAft>
                <a:spcPts val="0"/>
              </a:spcAft>
              <a:buClr>
                <a:schemeClr val="dk1"/>
              </a:buClr>
              <a:buSzPts val="3000"/>
              <a:buFont typeface="DM Sans"/>
              <a:buNone/>
              <a:defRPr sz="3000">
                <a:latin typeface="DM Sans"/>
                <a:ea typeface="DM Sans"/>
                <a:cs typeface="DM Sans"/>
                <a:sym typeface="DM Sans"/>
              </a:defRPr>
            </a:lvl7pPr>
            <a:lvl8pPr lvl="7">
              <a:spcBef>
                <a:spcPts val="0"/>
              </a:spcBef>
              <a:spcAft>
                <a:spcPts val="0"/>
              </a:spcAft>
              <a:buClr>
                <a:schemeClr val="dk1"/>
              </a:buClr>
              <a:buSzPts val="3000"/>
              <a:buFont typeface="DM Sans"/>
              <a:buNone/>
              <a:defRPr sz="3000">
                <a:latin typeface="DM Sans"/>
                <a:ea typeface="DM Sans"/>
                <a:cs typeface="DM Sans"/>
                <a:sym typeface="DM Sans"/>
              </a:defRPr>
            </a:lvl8pPr>
            <a:lvl9pPr lvl="8">
              <a:spcBef>
                <a:spcPts val="0"/>
              </a:spcBef>
              <a:spcAft>
                <a:spcPts val="0"/>
              </a:spcAft>
              <a:buClr>
                <a:schemeClr val="dk1"/>
              </a:buClr>
              <a:buSzPts val="3000"/>
              <a:buFont typeface="DM Sans"/>
              <a:buNone/>
              <a:defRPr sz="3000">
                <a:latin typeface="DM Sans"/>
                <a:ea typeface="DM Sans"/>
                <a:cs typeface="DM Sans"/>
                <a:sym typeface="DM Sans"/>
              </a:defRPr>
            </a:lvl9pPr>
          </a:lstStyle>
          <a:p>
            <a:endParaRPr/>
          </a:p>
        </p:txBody>
      </p:sp>
      <p:sp>
        <p:nvSpPr>
          <p:cNvPr id="465" name="Google Shape;465;p32"/>
          <p:cNvSpPr txBox="1">
            <a:spLocks noGrp="1"/>
          </p:cNvSpPr>
          <p:nvPr>
            <p:ph type="subTitle" idx="7"/>
          </p:nvPr>
        </p:nvSpPr>
        <p:spPr>
          <a:xfrm>
            <a:off x="3687875" y="3317400"/>
            <a:ext cx="5461800" cy="1398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3000"/>
              <a:buFont typeface="DM Sans"/>
              <a:buNone/>
              <a:defRPr sz="3000">
                <a:latin typeface="DM Sans"/>
                <a:ea typeface="DM Sans"/>
                <a:cs typeface="DM Sans"/>
                <a:sym typeface="DM Sans"/>
              </a:defRPr>
            </a:lvl1pPr>
            <a:lvl2pPr lvl="1">
              <a:spcBef>
                <a:spcPts val="0"/>
              </a:spcBef>
              <a:spcAft>
                <a:spcPts val="0"/>
              </a:spcAft>
              <a:buClr>
                <a:schemeClr val="dk1"/>
              </a:buClr>
              <a:buSzPts val="3000"/>
              <a:buFont typeface="DM Sans"/>
              <a:buNone/>
              <a:defRPr sz="3000">
                <a:latin typeface="DM Sans"/>
                <a:ea typeface="DM Sans"/>
                <a:cs typeface="DM Sans"/>
                <a:sym typeface="DM Sans"/>
              </a:defRPr>
            </a:lvl2pPr>
            <a:lvl3pPr lvl="2">
              <a:spcBef>
                <a:spcPts val="0"/>
              </a:spcBef>
              <a:spcAft>
                <a:spcPts val="0"/>
              </a:spcAft>
              <a:buClr>
                <a:schemeClr val="dk1"/>
              </a:buClr>
              <a:buSzPts val="3000"/>
              <a:buFont typeface="DM Sans"/>
              <a:buNone/>
              <a:defRPr sz="3000">
                <a:latin typeface="DM Sans"/>
                <a:ea typeface="DM Sans"/>
                <a:cs typeface="DM Sans"/>
                <a:sym typeface="DM Sans"/>
              </a:defRPr>
            </a:lvl3pPr>
            <a:lvl4pPr lvl="3">
              <a:spcBef>
                <a:spcPts val="0"/>
              </a:spcBef>
              <a:spcAft>
                <a:spcPts val="0"/>
              </a:spcAft>
              <a:buClr>
                <a:schemeClr val="dk1"/>
              </a:buClr>
              <a:buSzPts val="3000"/>
              <a:buFont typeface="DM Sans"/>
              <a:buNone/>
              <a:defRPr sz="3000">
                <a:latin typeface="DM Sans"/>
                <a:ea typeface="DM Sans"/>
                <a:cs typeface="DM Sans"/>
                <a:sym typeface="DM Sans"/>
              </a:defRPr>
            </a:lvl4pPr>
            <a:lvl5pPr lvl="4">
              <a:spcBef>
                <a:spcPts val="0"/>
              </a:spcBef>
              <a:spcAft>
                <a:spcPts val="0"/>
              </a:spcAft>
              <a:buClr>
                <a:schemeClr val="dk1"/>
              </a:buClr>
              <a:buSzPts val="3000"/>
              <a:buFont typeface="DM Sans"/>
              <a:buNone/>
              <a:defRPr sz="3000">
                <a:latin typeface="DM Sans"/>
                <a:ea typeface="DM Sans"/>
                <a:cs typeface="DM Sans"/>
                <a:sym typeface="DM Sans"/>
              </a:defRPr>
            </a:lvl5pPr>
            <a:lvl6pPr lvl="5">
              <a:spcBef>
                <a:spcPts val="0"/>
              </a:spcBef>
              <a:spcAft>
                <a:spcPts val="0"/>
              </a:spcAft>
              <a:buClr>
                <a:schemeClr val="dk1"/>
              </a:buClr>
              <a:buSzPts val="3000"/>
              <a:buFont typeface="DM Sans"/>
              <a:buNone/>
              <a:defRPr sz="3000">
                <a:latin typeface="DM Sans"/>
                <a:ea typeface="DM Sans"/>
                <a:cs typeface="DM Sans"/>
                <a:sym typeface="DM Sans"/>
              </a:defRPr>
            </a:lvl6pPr>
            <a:lvl7pPr lvl="6">
              <a:spcBef>
                <a:spcPts val="0"/>
              </a:spcBef>
              <a:spcAft>
                <a:spcPts val="0"/>
              </a:spcAft>
              <a:buClr>
                <a:schemeClr val="dk1"/>
              </a:buClr>
              <a:buSzPts val="3000"/>
              <a:buFont typeface="DM Sans"/>
              <a:buNone/>
              <a:defRPr sz="3000">
                <a:latin typeface="DM Sans"/>
                <a:ea typeface="DM Sans"/>
                <a:cs typeface="DM Sans"/>
                <a:sym typeface="DM Sans"/>
              </a:defRPr>
            </a:lvl7pPr>
            <a:lvl8pPr lvl="7">
              <a:spcBef>
                <a:spcPts val="0"/>
              </a:spcBef>
              <a:spcAft>
                <a:spcPts val="0"/>
              </a:spcAft>
              <a:buClr>
                <a:schemeClr val="dk1"/>
              </a:buClr>
              <a:buSzPts val="3000"/>
              <a:buFont typeface="DM Sans"/>
              <a:buNone/>
              <a:defRPr sz="3000">
                <a:latin typeface="DM Sans"/>
                <a:ea typeface="DM Sans"/>
                <a:cs typeface="DM Sans"/>
                <a:sym typeface="DM Sans"/>
              </a:defRPr>
            </a:lvl8pPr>
            <a:lvl9pPr lvl="8">
              <a:spcBef>
                <a:spcPts val="0"/>
              </a:spcBef>
              <a:spcAft>
                <a:spcPts val="0"/>
              </a:spcAft>
              <a:buClr>
                <a:schemeClr val="dk1"/>
              </a:buClr>
              <a:buSzPts val="3000"/>
              <a:buFont typeface="DM Sans"/>
              <a:buNone/>
              <a:defRPr sz="3000">
                <a:latin typeface="DM Sans"/>
                <a:ea typeface="DM Sans"/>
                <a:cs typeface="DM Sans"/>
                <a:sym typeface="DM Sans"/>
              </a:defRPr>
            </a:lvl9pPr>
          </a:lstStyle>
          <a:p>
            <a:endParaRPr/>
          </a:p>
        </p:txBody>
      </p:sp>
      <p:sp>
        <p:nvSpPr>
          <p:cNvPr id="466" name="Google Shape;466;p32"/>
          <p:cNvSpPr txBox="1">
            <a:spLocks noGrp="1"/>
          </p:cNvSpPr>
          <p:nvPr>
            <p:ph type="subTitle" idx="8"/>
          </p:nvPr>
        </p:nvSpPr>
        <p:spPr>
          <a:xfrm>
            <a:off x="125700" y="125600"/>
            <a:ext cx="1593900" cy="39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800"/>
              <a:buFont typeface="DM Sans"/>
              <a:buNone/>
              <a:defRPr sz="800" b="1">
                <a:latin typeface="DM Sans"/>
                <a:ea typeface="DM Sans"/>
                <a:cs typeface="DM Sans"/>
                <a:sym typeface="DM Sans"/>
              </a:defRPr>
            </a:lvl1pPr>
            <a:lvl2pPr lvl="1">
              <a:spcBef>
                <a:spcPts val="0"/>
              </a:spcBef>
              <a:spcAft>
                <a:spcPts val="0"/>
              </a:spcAft>
              <a:buClr>
                <a:schemeClr val="dk1"/>
              </a:buClr>
              <a:buSzPts val="800"/>
              <a:buFont typeface="DM Sans"/>
              <a:buNone/>
              <a:defRPr sz="800" b="1">
                <a:latin typeface="DM Sans"/>
                <a:ea typeface="DM Sans"/>
                <a:cs typeface="DM Sans"/>
                <a:sym typeface="DM Sans"/>
              </a:defRPr>
            </a:lvl2pPr>
            <a:lvl3pPr lvl="2">
              <a:spcBef>
                <a:spcPts val="0"/>
              </a:spcBef>
              <a:spcAft>
                <a:spcPts val="0"/>
              </a:spcAft>
              <a:buClr>
                <a:schemeClr val="dk1"/>
              </a:buClr>
              <a:buSzPts val="800"/>
              <a:buFont typeface="DM Sans"/>
              <a:buNone/>
              <a:defRPr sz="800" b="1">
                <a:latin typeface="DM Sans"/>
                <a:ea typeface="DM Sans"/>
                <a:cs typeface="DM Sans"/>
                <a:sym typeface="DM Sans"/>
              </a:defRPr>
            </a:lvl3pPr>
            <a:lvl4pPr lvl="3">
              <a:spcBef>
                <a:spcPts val="0"/>
              </a:spcBef>
              <a:spcAft>
                <a:spcPts val="0"/>
              </a:spcAft>
              <a:buClr>
                <a:schemeClr val="dk1"/>
              </a:buClr>
              <a:buSzPts val="800"/>
              <a:buFont typeface="DM Sans"/>
              <a:buNone/>
              <a:defRPr sz="800" b="1">
                <a:latin typeface="DM Sans"/>
                <a:ea typeface="DM Sans"/>
                <a:cs typeface="DM Sans"/>
                <a:sym typeface="DM Sans"/>
              </a:defRPr>
            </a:lvl4pPr>
            <a:lvl5pPr lvl="4">
              <a:spcBef>
                <a:spcPts val="0"/>
              </a:spcBef>
              <a:spcAft>
                <a:spcPts val="0"/>
              </a:spcAft>
              <a:buClr>
                <a:schemeClr val="dk1"/>
              </a:buClr>
              <a:buSzPts val="800"/>
              <a:buFont typeface="DM Sans"/>
              <a:buNone/>
              <a:defRPr sz="800" b="1">
                <a:latin typeface="DM Sans"/>
                <a:ea typeface="DM Sans"/>
                <a:cs typeface="DM Sans"/>
                <a:sym typeface="DM Sans"/>
              </a:defRPr>
            </a:lvl5pPr>
            <a:lvl6pPr lvl="5">
              <a:spcBef>
                <a:spcPts val="0"/>
              </a:spcBef>
              <a:spcAft>
                <a:spcPts val="0"/>
              </a:spcAft>
              <a:buClr>
                <a:schemeClr val="dk1"/>
              </a:buClr>
              <a:buSzPts val="800"/>
              <a:buFont typeface="DM Sans"/>
              <a:buNone/>
              <a:defRPr sz="800" b="1">
                <a:latin typeface="DM Sans"/>
                <a:ea typeface="DM Sans"/>
                <a:cs typeface="DM Sans"/>
                <a:sym typeface="DM Sans"/>
              </a:defRPr>
            </a:lvl6pPr>
            <a:lvl7pPr lvl="6">
              <a:spcBef>
                <a:spcPts val="0"/>
              </a:spcBef>
              <a:spcAft>
                <a:spcPts val="0"/>
              </a:spcAft>
              <a:buClr>
                <a:schemeClr val="dk1"/>
              </a:buClr>
              <a:buSzPts val="800"/>
              <a:buFont typeface="DM Sans"/>
              <a:buNone/>
              <a:defRPr sz="800" b="1">
                <a:latin typeface="DM Sans"/>
                <a:ea typeface="DM Sans"/>
                <a:cs typeface="DM Sans"/>
                <a:sym typeface="DM Sans"/>
              </a:defRPr>
            </a:lvl7pPr>
            <a:lvl8pPr lvl="7">
              <a:spcBef>
                <a:spcPts val="0"/>
              </a:spcBef>
              <a:spcAft>
                <a:spcPts val="0"/>
              </a:spcAft>
              <a:buClr>
                <a:schemeClr val="dk1"/>
              </a:buClr>
              <a:buSzPts val="800"/>
              <a:buFont typeface="DM Sans"/>
              <a:buNone/>
              <a:defRPr sz="800" b="1">
                <a:latin typeface="DM Sans"/>
                <a:ea typeface="DM Sans"/>
                <a:cs typeface="DM Sans"/>
                <a:sym typeface="DM Sans"/>
              </a:defRPr>
            </a:lvl8pPr>
            <a:lvl9pPr lvl="8">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467" name="Google Shape;467;p3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buNone/>
              <a:defRPr sz="800" b="1">
                <a:latin typeface="DM Sans"/>
                <a:ea typeface="DM Sans"/>
                <a:cs typeface="DM Sans"/>
                <a:sym typeface="DM Sans"/>
              </a:defRPr>
            </a:lvl1pPr>
            <a:lvl2pPr lvl="1">
              <a:buNone/>
              <a:defRPr sz="800" b="1">
                <a:latin typeface="DM Sans"/>
                <a:ea typeface="DM Sans"/>
                <a:cs typeface="DM Sans"/>
                <a:sym typeface="DM Sans"/>
              </a:defRPr>
            </a:lvl2pPr>
            <a:lvl3pPr lvl="2">
              <a:buNone/>
              <a:defRPr sz="800" b="1">
                <a:latin typeface="DM Sans"/>
                <a:ea typeface="DM Sans"/>
                <a:cs typeface="DM Sans"/>
                <a:sym typeface="DM Sans"/>
              </a:defRPr>
            </a:lvl3pPr>
            <a:lvl4pPr lvl="3">
              <a:buNone/>
              <a:defRPr sz="800" b="1">
                <a:latin typeface="DM Sans"/>
                <a:ea typeface="DM Sans"/>
                <a:cs typeface="DM Sans"/>
                <a:sym typeface="DM Sans"/>
              </a:defRPr>
            </a:lvl4pPr>
            <a:lvl5pPr lvl="4">
              <a:buNone/>
              <a:defRPr sz="800" b="1">
                <a:latin typeface="DM Sans"/>
                <a:ea typeface="DM Sans"/>
                <a:cs typeface="DM Sans"/>
                <a:sym typeface="DM Sans"/>
              </a:defRPr>
            </a:lvl5pPr>
            <a:lvl6pPr lvl="5">
              <a:buNone/>
              <a:defRPr sz="800" b="1">
                <a:latin typeface="DM Sans"/>
                <a:ea typeface="DM Sans"/>
                <a:cs typeface="DM Sans"/>
                <a:sym typeface="DM Sans"/>
              </a:defRPr>
            </a:lvl6pPr>
            <a:lvl7pPr lvl="6">
              <a:buNone/>
              <a:defRPr sz="800" b="1">
                <a:latin typeface="DM Sans"/>
                <a:ea typeface="DM Sans"/>
                <a:cs typeface="DM Sans"/>
                <a:sym typeface="DM Sans"/>
              </a:defRPr>
            </a:lvl7pPr>
            <a:lvl8pPr lvl="7">
              <a:buNone/>
              <a:defRPr sz="800" b="1">
                <a:latin typeface="DM Sans"/>
                <a:ea typeface="DM Sans"/>
                <a:cs typeface="DM Sans"/>
                <a:sym typeface="DM Sans"/>
              </a:defRPr>
            </a:lvl8pPr>
            <a:lvl9pPr lvl="8">
              <a:buNone/>
              <a:defRPr sz="800" b="1">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About Us Achievements">
  <p:cSld name="CUSTOM_18">
    <p:bg>
      <p:bgPr>
        <a:solidFill>
          <a:schemeClr val="lt2"/>
        </a:solidFill>
        <a:effectLst/>
      </p:bgPr>
    </p:bg>
    <p:spTree>
      <p:nvGrpSpPr>
        <p:cNvPr id="1" name="Shape 468"/>
        <p:cNvGrpSpPr/>
        <p:nvPr/>
      </p:nvGrpSpPr>
      <p:grpSpPr>
        <a:xfrm>
          <a:off x="0" y="0"/>
          <a:ext cx="0" cy="0"/>
          <a:chOff x="0" y="0"/>
          <a:chExt cx="0" cy="0"/>
        </a:xfrm>
      </p:grpSpPr>
      <p:sp>
        <p:nvSpPr>
          <p:cNvPr id="469" name="Google Shape;469;p33"/>
          <p:cNvSpPr txBox="1">
            <a:spLocks noGrp="1"/>
          </p:cNvSpPr>
          <p:nvPr>
            <p:ph type="title"/>
          </p:nvPr>
        </p:nvSpPr>
        <p:spPr>
          <a:xfrm>
            <a:off x="129375" y="525200"/>
            <a:ext cx="3180600" cy="104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Anton"/>
              <a:buNone/>
              <a:defRPr>
                <a:solidFill>
                  <a:schemeClr val="lt1"/>
                </a:solidFill>
              </a:defRPr>
            </a:lvl1pPr>
            <a:lvl2pPr lvl="1">
              <a:spcBef>
                <a:spcPts val="0"/>
              </a:spcBef>
              <a:spcAft>
                <a:spcPts val="0"/>
              </a:spcAft>
              <a:buClr>
                <a:schemeClr val="lt1"/>
              </a:buClr>
              <a:buSzPts val="4800"/>
              <a:buFont typeface="Anton"/>
              <a:buNone/>
              <a:defRPr sz="4800">
                <a:solidFill>
                  <a:schemeClr val="lt1"/>
                </a:solidFill>
              </a:defRPr>
            </a:lvl2pPr>
            <a:lvl3pPr lvl="2">
              <a:spcBef>
                <a:spcPts val="0"/>
              </a:spcBef>
              <a:spcAft>
                <a:spcPts val="0"/>
              </a:spcAft>
              <a:buClr>
                <a:schemeClr val="lt1"/>
              </a:buClr>
              <a:buSzPts val="4800"/>
              <a:buFont typeface="Anton"/>
              <a:buNone/>
              <a:defRPr sz="4800">
                <a:solidFill>
                  <a:schemeClr val="lt1"/>
                </a:solidFill>
              </a:defRPr>
            </a:lvl3pPr>
            <a:lvl4pPr lvl="3">
              <a:spcBef>
                <a:spcPts val="0"/>
              </a:spcBef>
              <a:spcAft>
                <a:spcPts val="0"/>
              </a:spcAft>
              <a:buClr>
                <a:schemeClr val="lt1"/>
              </a:buClr>
              <a:buSzPts val="4800"/>
              <a:buFont typeface="Anton"/>
              <a:buNone/>
              <a:defRPr sz="4800">
                <a:solidFill>
                  <a:schemeClr val="lt1"/>
                </a:solidFill>
              </a:defRPr>
            </a:lvl4pPr>
            <a:lvl5pPr lvl="4">
              <a:spcBef>
                <a:spcPts val="0"/>
              </a:spcBef>
              <a:spcAft>
                <a:spcPts val="0"/>
              </a:spcAft>
              <a:buClr>
                <a:schemeClr val="lt1"/>
              </a:buClr>
              <a:buSzPts val="4800"/>
              <a:buFont typeface="Anton"/>
              <a:buNone/>
              <a:defRPr sz="4800">
                <a:solidFill>
                  <a:schemeClr val="lt1"/>
                </a:solidFill>
              </a:defRPr>
            </a:lvl5pPr>
            <a:lvl6pPr lvl="5">
              <a:spcBef>
                <a:spcPts val="0"/>
              </a:spcBef>
              <a:spcAft>
                <a:spcPts val="0"/>
              </a:spcAft>
              <a:buClr>
                <a:schemeClr val="lt1"/>
              </a:buClr>
              <a:buSzPts val="4800"/>
              <a:buFont typeface="Anton"/>
              <a:buNone/>
              <a:defRPr sz="4800">
                <a:solidFill>
                  <a:schemeClr val="lt1"/>
                </a:solidFill>
              </a:defRPr>
            </a:lvl6pPr>
            <a:lvl7pPr lvl="6">
              <a:spcBef>
                <a:spcPts val="0"/>
              </a:spcBef>
              <a:spcAft>
                <a:spcPts val="0"/>
              </a:spcAft>
              <a:buClr>
                <a:schemeClr val="lt1"/>
              </a:buClr>
              <a:buSzPts val="4800"/>
              <a:buFont typeface="Anton"/>
              <a:buNone/>
              <a:defRPr sz="4800">
                <a:solidFill>
                  <a:schemeClr val="lt1"/>
                </a:solidFill>
              </a:defRPr>
            </a:lvl7pPr>
            <a:lvl8pPr lvl="7">
              <a:spcBef>
                <a:spcPts val="0"/>
              </a:spcBef>
              <a:spcAft>
                <a:spcPts val="0"/>
              </a:spcAft>
              <a:buClr>
                <a:schemeClr val="lt1"/>
              </a:buClr>
              <a:buSzPts val="4800"/>
              <a:buFont typeface="Anton"/>
              <a:buNone/>
              <a:defRPr sz="4800">
                <a:solidFill>
                  <a:schemeClr val="lt1"/>
                </a:solidFill>
              </a:defRPr>
            </a:lvl8pPr>
            <a:lvl9pPr lvl="8">
              <a:spcBef>
                <a:spcPts val="0"/>
              </a:spcBef>
              <a:spcAft>
                <a:spcPts val="0"/>
              </a:spcAft>
              <a:buClr>
                <a:schemeClr val="lt1"/>
              </a:buClr>
              <a:buSzPts val="4800"/>
              <a:buFont typeface="Anton"/>
              <a:buNone/>
              <a:defRPr sz="4800">
                <a:solidFill>
                  <a:schemeClr val="lt1"/>
                </a:solidFill>
              </a:defRPr>
            </a:lvl9pPr>
          </a:lstStyle>
          <a:p>
            <a:endParaRPr/>
          </a:p>
        </p:txBody>
      </p:sp>
      <p:cxnSp>
        <p:nvCxnSpPr>
          <p:cNvPr id="470" name="Google Shape;470;p33"/>
          <p:cNvCxnSpPr/>
          <p:nvPr/>
        </p:nvCxnSpPr>
        <p:spPr>
          <a:xfrm>
            <a:off x="-5675" y="1572900"/>
            <a:ext cx="9155400" cy="0"/>
          </a:xfrm>
          <a:prstGeom prst="straightConnector1">
            <a:avLst/>
          </a:prstGeom>
          <a:noFill/>
          <a:ln w="9525" cap="flat" cmpd="sng">
            <a:solidFill>
              <a:schemeClr val="lt1"/>
            </a:solidFill>
            <a:prstDash val="solid"/>
            <a:round/>
            <a:headEnd type="none" w="med" len="med"/>
            <a:tailEnd type="none" w="med" len="med"/>
          </a:ln>
        </p:spPr>
      </p:cxnSp>
      <p:sp>
        <p:nvSpPr>
          <p:cNvPr id="471" name="Google Shape;471;p33"/>
          <p:cNvSpPr txBox="1">
            <a:spLocks noGrp="1"/>
          </p:cNvSpPr>
          <p:nvPr>
            <p:ph type="title" idx="2"/>
          </p:nvPr>
        </p:nvSpPr>
        <p:spPr>
          <a:xfrm>
            <a:off x="129375" y="1575150"/>
            <a:ext cx="3180600" cy="104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Anton"/>
              <a:buNone/>
              <a:defRPr>
                <a:solidFill>
                  <a:schemeClr val="lt1"/>
                </a:solidFill>
              </a:defRPr>
            </a:lvl1pPr>
            <a:lvl2pPr lvl="1">
              <a:spcBef>
                <a:spcPts val="0"/>
              </a:spcBef>
              <a:spcAft>
                <a:spcPts val="0"/>
              </a:spcAft>
              <a:buClr>
                <a:schemeClr val="lt1"/>
              </a:buClr>
              <a:buSzPts val="4800"/>
              <a:buFont typeface="Anton"/>
              <a:buNone/>
              <a:defRPr sz="4800">
                <a:solidFill>
                  <a:schemeClr val="lt1"/>
                </a:solidFill>
              </a:defRPr>
            </a:lvl2pPr>
            <a:lvl3pPr lvl="2">
              <a:spcBef>
                <a:spcPts val="0"/>
              </a:spcBef>
              <a:spcAft>
                <a:spcPts val="0"/>
              </a:spcAft>
              <a:buClr>
                <a:schemeClr val="lt1"/>
              </a:buClr>
              <a:buSzPts val="4800"/>
              <a:buFont typeface="Anton"/>
              <a:buNone/>
              <a:defRPr sz="4800">
                <a:solidFill>
                  <a:schemeClr val="lt1"/>
                </a:solidFill>
              </a:defRPr>
            </a:lvl3pPr>
            <a:lvl4pPr lvl="3">
              <a:spcBef>
                <a:spcPts val="0"/>
              </a:spcBef>
              <a:spcAft>
                <a:spcPts val="0"/>
              </a:spcAft>
              <a:buClr>
                <a:schemeClr val="lt1"/>
              </a:buClr>
              <a:buSzPts val="4800"/>
              <a:buFont typeface="Anton"/>
              <a:buNone/>
              <a:defRPr sz="4800">
                <a:solidFill>
                  <a:schemeClr val="lt1"/>
                </a:solidFill>
              </a:defRPr>
            </a:lvl4pPr>
            <a:lvl5pPr lvl="4">
              <a:spcBef>
                <a:spcPts val="0"/>
              </a:spcBef>
              <a:spcAft>
                <a:spcPts val="0"/>
              </a:spcAft>
              <a:buClr>
                <a:schemeClr val="lt1"/>
              </a:buClr>
              <a:buSzPts val="4800"/>
              <a:buFont typeface="Anton"/>
              <a:buNone/>
              <a:defRPr sz="4800">
                <a:solidFill>
                  <a:schemeClr val="lt1"/>
                </a:solidFill>
              </a:defRPr>
            </a:lvl5pPr>
            <a:lvl6pPr lvl="5">
              <a:spcBef>
                <a:spcPts val="0"/>
              </a:spcBef>
              <a:spcAft>
                <a:spcPts val="0"/>
              </a:spcAft>
              <a:buClr>
                <a:schemeClr val="lt1"/>
              </a:buClr>
              <a:buSzPts val="4800"/>
              <a:buFont typeface="Anton"/>
              <a:buNone/>
              <a:defRPr sz="4800">
                <a:solidFill>
                  <a:schemeClr val="lt1"/>
                </a:solidFill>
              </a:defRPr>
            </a:lvl6pPr>
            <a:lvl7pPr lvl="6">
              <a:spcBef>
                <a:spcPts val="0"/>
              </a:spcBef>
              <a:spcAft>
                <a:spcPts val="0"/>
              </a:spcAft>
              <a:buClr>
                <a:schemeClr val="lt1"/>
              </a:buClr>
              <a:buSzPts val="4800"/>
              <a:buFont typeface="Anton"/>
              <a:buNone/>
              <a:defRPr sz="4800">
                <a:solidFill>
                  <a:schemeClr val="lt1"/>
                </a:solidFill>
              </a:defRPr>
            </a:lvl7pPr>
            <a:lvl8pPr lvl="7">
              <a:spcBef>
                <a:spcPts val="0"/>
              </a:spcBef>
              <a:spcAft>
                <a:spcPts val="0"/>
              </a:spcAft>
              <a:buClr>
                <a:schemeClr val="lt1"/>
              </a:buClr>
              <a:buSzPts val="4800"/>
              <a:buFont typeface="Anton"/>
              <a:buNone/>
              <a:defRPr sz="4800">
                <a:solidFill>
                  <a:schemeClr val="lt1"/>
                </a:solidFill>
              </a:defRPr>
            </a:lvl8pPr>
            <a:lvl9pPr lvl="8">
              <a:spcBef>
                <a:spcPts val="0"/>
              </a:spcBef>
              <a:spcAft>
                <a:spcPts val="0"/>
              </a:spcAft>
              <a:buClr>
                <a:schemeClr val="lt1"/>
              </a:buClr>
              <a:buSzPts val="4800"/>
              <a:buFont typeface="Anton"/>
              <a:buNone/>
              <a:defRPr sz="4800">
                <a:solidFill>
                  <a:schemeClr val="lt1"/>
                </a:solidFill>
              </a:defRPr>
            </a:lvl9pPr>
          </a:lstStyle>
          <a:p>
            <a:endParaRPr/>
          </a:p>
        </p:txBody>
      </p:sp>
      <p:sp>
        <p:nvSpPr>
          <p:cNvPr id="472" name="Google Shape;472;p33"/>
          <p:cNvSpPr txBox="1">
            <a:spLocks noGrp="1"/>
          </p:cNvSpPr>
          <p:nvPr>
            <p:ph type="title" idx="3"/>
          </p:nvPr>
        </p:nvSpPr>
        <p:spPr>
          <a:xfrm>
            <a:off x="129375" y="2622750"/>
            <a:ext cx="3180600" cy="104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Anton"/>
              <a:buNone/>
              <a:defRPr>
                <a:solidFill>
                  <a:schemeClr val="lt1"/>
                </a:solidFill>
              </a:defRPr>
            </a:lvl1pPr>
            <a:lvl2pPr lvl="1">
              <a:spcBef>
                <a:spcPts val="0"/>
              </a:spcBef>
              <a:spcAft>
                <a:spcPts val="0"/>
              </a:spcAft>
              <a:buClr>
                <a:schemeClr val="lt1"/>
              </a:buClr>
              <a:buSzPts val="4800"/>
              <a:buFont typeface="Anton"/>
              <a:buNone/>
              <a:defRPr sz="4800">
                <a:solidFill>
                  <a:schemeClr val="lt1"/>
                </a:solidFill>
              </a:defRPr>
            </a:lvl2pPr>
            <a:lvl3pPr lvl="2">
              <a:spcBef>
                <a:spcPts val="0"/>
              </a:spcBef>
              <a:spcAft>
                <a:spcPts val="0"/>
              </a:spcAft>
              <a:buClr>
                <a:schemeClr val="lt1"/>
              </a:buClr>
              <a:buSzPts val="4800"/>
              <a:buFont typeface="Anton"/>
              <a:buNone/>
              <a:defRPr sz="4800">
                <a:solidFill>
                  <a:schemeClr val="lt1"/>
                </a:solidFill>
              </a:defRPr>
            </a:lvl3pPr>
            <a:lvl4pPr lvl="3">
              <a:spcBef>
                <a:spcPts val="0"/>
              </a:spcBef>
              <a:spcAft>
                <a:spcPts val="0"/>
              </a:spcAft>
              <a:buClr>
                <a:schemeClr val="lt1"/>
              </a:buClr>
              <a:buSzPts val="4800"/>
              <a:buFont typeface="Anton"/>
              <a:buNone/>
              <a:defRPr sz="4800">
                <a:solidFill>
                  <a:schemeClr val="lt1"/>
                </a:solidFill>
              </a:defRPr>
            </a:lvl4pPr>
            <a:lvl5pPr lvl="4">
              <a:spcBef>
                <a:spcPts val="0"/>
              </a:spcBef>
              <a:spcAft>
                <a:spcPts val="0"/>
              </a:spcAft>
              <a:buClr>
                <a:schemeClr val="lt1"/>
              </a:buClr>
              <a:buSzPts val="4800"/>
              <a:buFont typeface="Anton"/>
              <a:buNone/>
              <a:defRPr sz="4800">
                <a:solidFill>
                  <a:schemeClr val="lt1"/>
                </a:solidFill>
              </a:defRPr>
            </a:lvl5pPr>
            <a:lvl6pPr lvl="5">
              <a:spcBef>
                <a:spcPts val="0"/>
              </a:spcBef>
              <a:spcAft>
                <a:spcPts val="0"/>
              </a:spcAft>
              <a:buClr>
                <a:schemeClr val="lt1"/>
              </a:buClr>
              <a:buSzPts val="4800"/>
              <a:buFont typeface="Anton"/>
              <a:buNone/>
              <a:defRPr sz="4800">
                <a:solidFill>
                  <a:schemeClr val="lt1"/>
                </a:solidFill>
              </a:defRPr>
            </a:lvl6pPr>
            <a:lvl7pPr lvl="6">
              <a:spcBef>
                <a:spcPts val="0"/>
              </a:spcBef>
              <a:spcAft>
                <a:spcPts val="0"/>
              </a:spcAft>
              <a:buClr>
                <a:schemeClr val="lt1"/>
              </a:buClr>
              <a:buSzPts val="4800"/>
              <a:buFont typeface="Anton"/>
              <a:buNone/>
              <a:defRPr sz="4800">
                <a:solidFill>
                  <a:schemeClr val="lt1"/>
                </a:solidFill>
              </a:defRPr>
            </a:lvl7pPr>
            <a:lvl8pPr lvl="7">
              <a:spcBef>
                <a:spcPts val="0"/>
              </a:spcBef>
              <a:spcAft>
                <a:spcPts val="0"/>
              </a:spcAft>
              <a:buClr>
                <a:schemeClr val="lt1"/>
              </a:buClr>
              <a:buSzPts val="4800"/>
              <a:buFont typeface="Anton"/>
              <a:buNone/>
              <a:defRPr sz="4800">
                <a:solidFill>
                  <a:schemeClr val="lt1"/>
                </a:solidFill>
              </a:defRPr>
            </a:lvl8pPr>
            <a:lvl9pPr lvl="8">
              <a:spcBef>
                <a:spcPts val="0"/>
              </a:spcBef>
              <a:spcAft>
                <a:spcPts val="0"/>
              </a:spcAft>
              <a:buClr>
                <a:schemeClr val="lt1"/>
              </a:buClr>
              <a:buSzPts val="4800"/>
              <a:buFont typeface="Anton"/>
              <a:buNone/>
              <a:defRPr sz="4800">
                <a:solidFill>
                  <a:schemeClr val="lt1"/>
                </a:solidFill>
              </a:defRPr>
            </a:lvl9pPr>
          </a:lstStyle>
          <a:p>
            <a:endParaRPr/>
          </a:p>
        </p:txBody>
      </p:sp>
      <p:cxnSp>
        <p:nvCxnSpPr>
          <p:cNvPr id="473" name="Google Shape;473;p33"/>
          <p:cNvCxnSpPr/>
          <p:nvPr/>
        </p:nvCxnSpPr>
        <p:spPr>
          <a:xfrm>
            <a:off x="-5675" y="3668300"/>
            <a:ext cx="9155400" cy="0"/>
          </a:xfrm>
          <a:prstGeom prst="straightConnector1">
            <a:avLst/>
          </a:prstGeom>
          <a:noFill/>
          <a:ln w="9525" cap="flat" cmpd="sng">
            <a:solidFill>
              <a:schemeClr val="lt1"/>
            </a:solidFill>
            <a:prstDash val="solid"/>
            <a:round/>
            <a:headEnd type="none" w="med" len="med"/>
            <a:tailEnd type="none" w="med" len="med"/>
          </a:ln>
        </p:spPr>
      </p:cxnSp>
      <p:sp>
        <p:nvSpPr>
          <p:cNvPr id="474" name="Google Shape;474;p33"/>
          <p:cNvSpPr txBox="1">
            <a:spLocks noGrp="1"/>
          </p:cNvSpPr>
          <p:nvPr>
            <p:ph type="subTitle" idx="1"/>
          </p:nvPr>
        </p:nvSpPr>
        <p:spPr>
          <a:xfrm>
            <a:off x="3686104" y="527550"/>
            <a:ext cx="2829600" cy="104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1pPr>
            <a:lvl2pPr lvl="1">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2pPr>
            <a:lvl3pPr lvl="2">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3pPr>
            <a:lvl4pPr lvl="3">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4pPr>
            <a:lvl5pPr lvl="4">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5pPr>
            <a:lvl6pPr lvl="5">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6pPr>
            <a:lvl7pPr lvl="6">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7pPr>
            <a:lvl8pPr lvl="7">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8pPr>
            <a:lvl9pPr lvl="8">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9pPr>
          </a:lstStyle>
          <a:p>
            <a:endParaRPr/>
          </a:p>
        </p:txBody>
      </p:sp>
      <p:sp>
        <p:nvSpPr>
          <p:cNvPr id="475" name="Google Shape;475;p33"/>
          <p:cNvSpPr txBox="1">
            <a:spLocks noGrp="1"/>
          </p:cNvSpPr>
          <p:nvPr>
            <p:ph type="subTitle" idx="4"/>
          </p:nvPr>
        </p:nvSpPr>
        <p:spPr>
          <a:xfrm>
            <a:off x="3686104" y="1572800"/>
            <a:ext cx="2829600" cy="104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1pPr>
            <a:lvl2pPr lvl="1">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2pPr>
            <a:lvl3pPr lvl="2">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3pPr>
            <a:lvl4pPr lvl="3">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4pPr>
            <a:lvl5pPr lvl="4">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5pPr>
            <a:lvl6pPr lvl="5">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6pPr>
            <a:lvl7pPr lvl="6">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7pPr>
            <a:lvl8pPr lvl="7">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8pPr>
            <a:lvl9pPr lvl="8">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9pPr>
          </a:lstStyle>
          <a:p>
            <a:endParaRPr/>
          </a:p>
        </p:txBody>
      </p:sp>
      <p:sp>
        <p:nvSpPr>
          <p:cNvPr id="476" name="Google Shape;476;p33"/>
          <p:cNvSpPr txBox="1">
            <a:spLocks noGrp="1"/>
          </p:cNvSpPr>
          <p:nvPr>
            <p:ph type="subTitle" idx="5"/>
          </p:nvPr>
        </p:nvSpPr>
        <p:spPr>
          <a:xfrm>
            <a:off x="3686104" y="2622750"/>
            <a:ext cx="2829600" cy="104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1pPr>
            <a:lvl2pPr lvl="1">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2pPr>
            <a:lvl3pPr lvl="2">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3pPr>
            <a:lvl4pPr lvl="3">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4pPr>
            <a:lvl5pPr lvl="4">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5pPr>
            <a:lvl6pPr lvl="5">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6pPr>
            <a:lvl7pPr lvl="6">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7pPr>
            <a:lvl8pPr lvl="7">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8pPr>
            <a:lvl9pPr lvl="8">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9pPr>
          </a:lstStyle>
          <a:p>
            <a:endParaRPr/>
          </a:p>
        </p:txBody>
      </p:sp>
      <p:sp>
        <p:nvSpPr>
          <p:cNvPr id="477" name="Google Shape;477;p33"/>
          <p:cNvSpPr txBox="1">
            <a:spLocks noGrp="1"/>
          </p:cNvSpPr>
          <p:nvPr>
            <p:ph type="subTitle" idx="6"/>
          </p:nvPr>
        </p:nvSpPr>
        <p:spPr>
          <a:xfrm>
            <a:off x="125700" y="125600"/>
            <a:ext cx="1593900" cy="39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1pPr>
            <a:lvl2pPr lvl="1">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2pPr>
            <a:lvl3pPr lvl="2">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3pPr>
            <a:lvl4pPr lvl="3">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4pPr>
            <a:lvl5pPr lvl="4">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5pPr>
            <a:lvl6pPr lvl="5">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6pPr>
            <a:lvl7pPr lvl="6">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7pPr>
            <a:lvl8pPr lvl="7">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8pPr>
            <a:lvl9pPr lvl="8">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9pPr>
          </a:lstStyle>
          <a:p>
            <a:endParaRPr/>
          </a:p>
        </p:txBody>
      </p:sp>
      <p:cxnSp>
        <p:nvCxnSpPr>
          <p:cNvPr id="478" name="Google Shape;478;p33"/>
          <p:cNvCxnSpPr/>
          <p:nvPr/>
        </p:nvCxnSpPr>
        <p:spPr>
          <a:xfrm>
            <a:off x="-5675" y="4716000"/>
            <a:ext cx="9155400" cy="0"/>
          </a:xfrm>
          <a:prstGeom prst="straightConnector1">
            <a:avLst/>
          </a:prstGeom>
          <a:noFill/>
          <a:ln w="9525" cap="flat" cmpd="sng">
            <a:solidFill>
              <a:schemeClr val="lt1"/>
            </a:solidFill>
            <a:prstDash val="solid"/>
            <a:round/>
            <a:headEnd type="none" w="med" len="med"/>
            <a:tailEnd type="none" w="med" len="med"/>
          </a:ln>
        </p:spPr>
      </p:cxnSp>
      <p:sp>
        <p:nvSpPr>
          <p:cNvPr id="479" name="Google Shape;479;p33"/>
          <p:cNvSpPr txBox="1">
            <a:spLocks noGrp="1"/>
          </p:cNvSpPr>
          <p:nvPr>
            <p:ph type="subTitle" idx="7"/>
          </p:nvPr>
        </p:nvSpPr>
        <p:spPr>
          <a:xfrm>
            <a:off x="139825" y="4716000"/>
            <a:ext cx="2502600" cy="434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1pPr>
            <a:lvl2pPr lvl="1">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2pPr>
            <a:lvl3pPr lvl="2">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3pPr>
            <a:lvl4pPr lvl="3">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4pPr>
            <a:lvl5pPr lvl="4">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5pPr>
            <a:lvl6pPr lvl="5">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6pPr>
            <a:lvl7pPr lvl="6">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7pPr>
            <a:lvl8pPr lvl="7">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8pPr>
            <a:lvl9pPr lvl="8">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9pPr>
          </a:lstStyle>
          <a:p>
            <a:endParaRPr/>
          </a:p>
        </p:txBody>
      </p:sp>
      <p:sp>
        <p:nvSpPr>
          <p:cNvPr id="480" name="Google Shape;480;p33"/>
          <p:cNvSpPr txBox="1">
            <a:spLocks noGrp="1"/>
          </p:cNvSpPr>
          <p:nvPr>
            <p:ph type="subTitle" idx="8"/>
          </p:nvPr>
        </p:nvSpPr>
        <p:spPr>
          <a:xfrm>
            <a:off x="3320700" y="4716000"/>
            <a:ext cx="2502600" cy="434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1pPr>
            <a:lvl2pPr lvl="1"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2pPr>
            <a:lvl3pPr lvl="2"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3pPr>
            <a:lvl4pPr lvl="3"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4pPr>
            <a:lvl5pPr lvl="4"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5pPr>
            <a:lvl6pPr lvl="5"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6pPr>
            <a:lvl7pPr lvl="6"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7pPr>
            <a:lvl8pPr lvl="7"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8pPr>
            <a:lvl9pPr lvl="8" algn="ctr">
              <a:spcBef>
                <a:spcPts val="0"/>
              </a:spcBef>
              <a:spcAft>
                <a:spcPts val="0"/>
              </a:spcAft>
              <a:buClr>
                <a:schemeClr val="lt1"/>
              </a:buClr>
              <a:buSzPts val="800"/>
              <a:buFont typeface="DM Sans"/>
              <a:buNone/>
              <a:defRPr sz="800" b="1">
                <a:solidFill>
                  <a:schemeClr val="lt1"/>
                </a:solidFill>
                <a:latin typeface="DM Sans"/>
                <a:ea typeface="DM Sans"/>
                <a:cs typeface="DM Sans"/>
                <a:sym typeface="DM Sans"/>
              </a:defRPr>
            </a:lvl9pPr>
          </a:lstStyle>
          <a:p>
            <a:endParaRPr/>
          </a:p>
        </p:txBody>
      </p:sp>
      <p:cxnSp>
        <p:nvCxnSpPr>
          <p:cNvPr id="481" name="Google Shape;481;p33"/>
          <p:cNvCxnSpPr/>
          <p:nvPr/>
        </p:nvCxnSpPr>
        <p:spPr>
          <a:xfrm>
            <a:off x="-11400" y="5252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482" name="Google Shape;482;p33"/>
          <p:cNvCxnSpPr/>
          <p:nvPr/>
        </p:nvCxnSpPr>
        <p:spPr>
          <a:xfrm>
            <a:off x="-5700" y="2620600"/>
            <a:ext cx="9155400" cy="0"/>
          </a:xfrm>
          <a:prstGeom prst="straightConnector1">
            <a:avLst/>
          </a:prstGeom>
          <a:noFill/>
          <a:ln w="9525" cap="flat" cmpd="sng">
            <a:solidFill>
              <a:schemeClr val="lt1"/>
            </a:solidFill>
            <a:prstDash val="solid"/>
            <a:round/>
            <a:headEnd type="none" w="med" len="med"/>
            <a:tailEnd type="none" w="med" len="med"/>
          </a:ln>
        </p:spPr>
      </p:cxnSp>
      <p:sp>
        <p:nvSpPr>
          <p:cNvPr id="483" name="Google Shape;483;p33"/>
          <p:cNvSpPr txBox="1">
            <a:spLocks noGrp="1"/>
          </p:cNvSpPr>
          <p:nvPr>
            <p:ph type="title" idx="9"/>
          </p:nvPr>
        </p:nvSpPr>
        <p:spPr>
          <a:xfrm>
            <a:off x="125700" y="3672700"/>
            <a:ext cx="3180600" cy="104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Anton"/>
              <a:buNone/>
              <a:defRPr>
                <a:solidFill>
                  <a:schemeClr val="lt1"/>
                </a:solidFill>
              </a:defRPr>
            </a:lvl1pPr>
            <a:lvl2pPr lvl="1">
              <a:spcBef>
                <a:spcPts val="0"/>
              </a:spcBef>
              <a:spcAft>
                <a:spcPts val="0"/>
              </a:spcAft>
              <a:buClr>
                <a:schemeClr val="lt1"/>
              </a:buClr>
              <a:buSzPts val="4800"/>
              <a:buFont typeface="Anton"/>
              <a:buNone/>
              <a:defRPr sz="4800">
                <a:solidFill>
                  <a:schemeClr val="lt1"/>
                </a:solidFill>
              </a:defRPr>
            </a:lvl2pPr>
            <a:lvl3pPr lvl="2">
              <a:spcBef>
                <a:spcPts val="0"/>
              </a:spcBef>
              <a:spcAft>
                <a:spcPts val="0"/>
              </a:spcAft>
              <a:buClr>
                <a:schemeClr val="lt1"/>
              </a:buClr>
              <a:buSzPts val="4800"/>
              <a:buFont typeface="Anton"/>
              <a:buNone/>
              <a:defRPr sz="4800">
                <a:solidFill>
                  <a:schemeClr val="lt1"/>
                </a:solidFill>
              </a:defRPr>
            </a:lvl3pPr>
            <a:lvl4pPr lvl="3">
              <a:spcBef>
                <a:spcPts val="0"/>
              </a:spcBef>
              <a:spcAft>
                <a:spcPts val="0"/>
              </a:spcAft>
              <a:buClr>
                <a:schemeClr val="lt1"/>
              </a:buClr>
              <a:buSzPts val="4800"/>
              <a:buFont typeface="Anton"/>
              <a:buNone/>
              <a:defRPr sz="4800">
                <a:solidFill>
                  <a:schemeClr val="lt1"/>
                </a:solidFill>
              </a:defRPr>
            </a:lvl4pPr>
            <a:lvl5pPr lvl="4">
              <a:spcBef>
                <a:spcPts val="0"/>
              </a:spcBef>
              <a:spcAft>
                <a:spcPts val="0"/>
              </a:spcAft>
              <a:buClr>
                <a:schemeClr val="lt1"/>
              </a:buClr>
              <a:buSzPts val="4800"/>
              <a:buFont typeface="Anton"/>
              <a:buNone/>
              <a:defRPr sz="4800">
                <a:solidFill>
                  <a:schemeClr val="lt1"/>
                </a:solidFill>
              </a:defRPr>
            </a:lvl5pPr>
            <a:lvl6pPr lvl="5">
              <a:spcBef>
                <a:spcPts val="0"/>
              </a:spcBef>
              <a:spcAft>
                <a:spcPts val="0"/>
              </a:spcAft>
              <a:buClr>
                <a:schemeClr val="lt1"/>
              </a:buClr>
              <a:buSzPts val="4800"/>
              <a:buFont typeface="Anton"/>
              <a:buNone/>
              <a:defRPr sz="4800">
                <a:solidFill>
                  <a:schemeClr val="lt1"/>
                </a:solidFill>
              </a:defRPr>
            </a:lvl6pPr>
            <a:lvl7pPr lvl="6">
              <a:spcBef>
                <a:spcPts val="0"/>
              </a:spcBef>
              <a:spcAft>
                <a:spcPts val="0"/>
              </a:spcAft>
              <a:buClr>
                <a:schemeClr val="lt1"/>
              </a:buClr>
              <a:buSzPts val="4800"/>
              <a:buFont typeface="Anton"/>
              <a:buNone/>
              <a:defRPr sz="4800">
                <a:solidFill>
                  <a:schemeClr val="lt1"/>
                </a:solidFill>
              </a:defRPr>
            </a:lvl7pPr>
            <a:lvl8pPr lvl="7">
              <a:spcBef>
                <a:spcPts val="0"/>
              </a:spcBef>
              <a:spcAft>
                <a:spcPts val="0"/>
              </a:spcAft>
              <a:buClr>
                <a:schemeClr val="lt1"/>
              </a:buClr>
              <a:buSzPts val="4800"/>
              <a:buFont typeface="Anton"/>
              <a:buNone/>
              <a:defRPr sz="4800">
                <a:solidFill>
                  <a:schemeClr val="lt1"/>
                </a:solidFill>
              </a:defRPr>
            </a:lvl8pPr>
            <a:lvl9pPr lvl="8">
              <a:spcBef>
                <a:spcPts val="0"/>
              </a:spcBef>
              <a:spcAft>
                <a:spcPts val="0"/>
              </a:spcAft>
              <a:buClr>
                <a:schemeClr val="lt1"/>
              </a:buClr>
              <a:buSzPts val="4800"/>
              <a:buFont typeface="Anton"/>
              <a:buNone/>
              <a:defRPr sz="4800">
                <a:solidFill>
                  <a:schemeClr val="lt1"/>
                </a:solidFill>
              </a:defRPr>
            </a:lvl9pPr>
          </a:lstStyle>
          <a:p>
            <a:endParaRPr/>
          </a:p>
        </p:txBody>
      </p:sp>
      <p:sp>
        <p:nvSpPr>
          <p:cNvPr id="484" name="Google Shape;484;p33"/>
          <p:cNvSpPr txBox="1">
            <a:spLocks noGrp="1"/>
          </p:cNvSpPr>
          <p:nvPr>
            <p:ph type="subTitle" idx="13"/>
          </p:nvPr>
        </p:nvSpPr>
        <p:spPr>
          <a:xfrm>
            <a:off x="3684200" y="3672700"/>
            <a:ext cx="2829600" cy="104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1pPr>
            <a:lvl2pPr lvl="1">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2pPr>
            <a:lvl3pPr lvl="2">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3pPr>
            <a:lvl4pPr lvl="3">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4pPr>
            <a:lvl5pPr lvl="4">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5pPr>
            <a:lvl6pPr lvl="5">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6pPr>
            <a:lvl7pPr lvl="6">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7pPr>
            <a:lvl8pPr lvl="7">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8pPr>
            <a:lvl9pPr lvl="8">
              <a:spcBef>
                <a:spcPts val="0"/>
              </a:spcBef>
              <a:spcAft>
                <a:spcPts val="0"/>
              </a:spcAft>
              <a:buClr>
                <a:schemeClr val="lt1"/>
              </a:buClr>
              <a:buSzPts val="3000"/>
              <a:buFont typeface="DM Sans"/>
              <a:buNone/>
              <a:defRPr sz="3000">
                <a:solidFill>
                  <a:schemeClr val="lt1"/>
                </a:solidFill>
                <a:latin typeface="DM Sans"/>
                <a:ea typeface="DM Sans"/>
                <a:cs typeface="DM Sans"/>
                <a:sym typeface="DM Sans"/>
              </a:defRPr>
            </a:lvl9pPr>
          </a:lstStyle>
          <a:p>
            <a:endParaRPr/>
          </a:p>
        </p:txBody>
      </p:sp>
      <p:sp>
        <p:nvSpPr>
          <p:cNvPr id="485" name="Google Shape;485;p33"/>
          <p:cNvSpPr txBox="1">
            <a:spLocks noGrp="1"/>
          </p:cNvSpPr>
          <p:nvPr>
            <p:ph type="subTitle" idx="14"/>
          </p:nvPr>
        </p:nvSpPr>
        <p:spPr>
          <a:xfrm>
            <a:off x="6628933" y="524225"/>
            <a:ext cx="2389500" cy="1047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1pPr>
            <a:lvl2pPr lvl="1"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2pPr>
            <a:lvl3pPr lvl="2"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3pPr>
            <a:lvl4pPr lvl="3"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4pPr>
            <a:lvl5pPr lvl="4"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5pPr>
            <a:lvl6pPr lvl="5"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6pPr>
            <a:lvl7pPr lvl="6"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7pPr>
            <a:lvl8pPr lvl="7"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8pPr>
            <a:lvl9pPr lvl="8"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9pPr>
          </a:lstStyle>
          <a:p>
            <a:endParaRPr/>
          </a:p>
        </p:txBody>
      </p:sp>
      <p:sp>
        <p:nvSpPr>
          <p:cNvPr id="486" name="Google Shape;486;p33"/>
          <p:cNvSpPr txBox="1">
            <a:spLocks noGrp="1"/>
          </p:cNvSpPr>
          <p:nvPr>
            <p:ph type="subTitle" idx="15"/>
          </p:nvPr>
        </p:nvSpPr>
        <p:spPr>
          <a:xfrm>
            <a:off x="6628933" y="1569475"/>
            <a:ext cx="2389500" cy="1047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1pPr>
            <a:lvl2pPr lvl="1"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2pPr>
            <a:lvl3pPr lvl="2"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3pPr>
            <a:lvl4pPr lvl="3"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4pPr>
            <a:lvl5pPr lvl="4"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5pPr>
            <a:lvl6pPr lvl="5"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6pPr>
            <a:lvl7pPr lvl="6"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7pPr>
            <a:lvl8pPr lvl="7"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8pPr>
            <a:lvl9pPr lvl="8"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9pPr>
          </a:lstStyle>
          <a:p>
            <a:endParaRPr/>
          </a:p>
        </p:txBody>
      </p:sp>
      <p:sp>
        <p:nvSpPr>
          <p:cNvPr id="487" name="Google Shape;487;p33"/>
          <p:cNvSpPr txBox="1">
            <a:spLocks noGrp="1"/>
          </p:cNvSpPr>
          <p:nvPr>
            <p:ph type="subTitle" idx="16"/>
          </p:nvPr>
        </p:nvSpPr>
        <p:spPr>
          <a:xfrm>
            <a:off x="6628933" y="2619425"/>
            <a:ext cx="2389500" cy="1047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1pPr>
            <a:lvl2pPr lvl="1"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2pPr>
            <a:lvl3pPr lvl="2"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3pPr>
            <a:lvl4pPr lvl="3"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4pPr>
            <a:lvl5pPr lvl="4"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5pPr>
            <a:lvl6pPr lvl="5"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6pPr>
            <a:lvl7pPr lvl="6"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7pPr>
            <a:lvl8pPr lvl="7"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8pPr>
            <a:lvl9pPr lvl="8"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9pPr>
          </a:lstStyle>
          <a:p>
            <a:endParaRPr/>
          </a:p>
        </p:txBody>
      </p:sp>
      <p:sp>
        <p:nvSpPr>
          <p:cNvPr id="488" name="Google Shape;488;p33"/>
          <p:cNvSpPr txBox="1">
            <a:spLocks noGrp="1"/>
          </p:cNvSpPr>
          <p:nvPr>
            <p:ph type="subTitle" idx="17"/>
          </p:nvPr>
        </p:nvSpPr>
        <p:spPr>
          <a:xfrm>
            <a:off x="6627326" y="3669375"/>
            <a:ext cx="2389500" cy="1047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1pPr>
            <a:lvl2pPr lvl="1"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2pPr>
            <a:lvl3pPr lvl="2"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3pPr>
            <a:lvl4pPr lvl="3"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4pPr>
            <a:lvl5pPr lvl="4"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5pPr>
            <a:lvl6pPr lvl="5"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6pPr>
            <a:lvl7pPr lvl="6"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7pPr>
            <a:lvl8pPr lvl="7"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8pPr>
            <a:lvl9pPr lvl="8" algn="r">
              <a:spcBef>
                <a:spcPts val="0"/>
              </a:spcBef>
              <a:spcAft>
                <a:spcPts val="0"/>
              </a:spcAft>
              <a:buClr>
                <a:schemeClr val="lt1"/>
              </a:buClr>
              <a:buSzPts val="1200"/>
              <a:buFont typeface="DM Sans"/>
              <a:buNone/>
              <a:defRPr sz="1200">
                <a:solidFill>
                  <a:schemeClr val="lt1"/>
                </a:solidFill>
                <a:latin typeface="DM Sans"/>
                <a:ea typeface="DM Sans"/>
                <a:cs typeface="DM Sans"/>
                <a:sym typeface="DM Sans"/>
              </a:defRPr>
            </a:lvl9pPr>
          </a:lstStyle>
          <a:p>
            <a:endParaRPr/>
          </a:p>
        </p:txBody>
      </p:sp>
      <p:sp>
        <p:nvSpPr>
          <p:cNvPr id="489" name="Google Shape;489;p3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buNone/>
              <a:defRPr sz="800" b="1">
                <a:solidFill>
                  <a:schemeClr val="lt1"/>
                </a:solidFill>
                <a:latin typeface="DM Sans"/>
                <a:ea typeface="DM Sans"/>
                <a:cs typeface="DM Sans"/>
                <a:sym typeface="DM Sans"/>
              </a:defRPr>
            </a:lvl1pPr>
            <a:lvl2pPr lvl="1">
              <a:buNone/>
              <a:defRPr sz="800" b="1">
                <a:solidFill>
                  <a:schemeClr val="lt1"/>
                </a:solidFill>
                <a:latin typeface="DM Sans"/>
                <a:ea typeface="DM Sans"/>
                <a:cs typeface="DM Sans"/>
                <a:sym typeface="DM Sans"/>
              </a:defRPr>
            </a:lvl2pPr>
            <a:lvl3pPr lvl="2">
              <a:buNone/>
              <a:defRPr sz="800" b="1">
                <a:solidFill>
                  <a:schemeClr val="lt1"/>
                </a:solidFill>
                <a:latin typeface="DM Sans"/>
                <a:ea typeface="DM Sans"/>
                <a:cs typeface="DM Sans"/>
                <a:sym typeface="DM Sans"/>
              </a:defRPr>
            </a:lvl3pPr>
            <a:lvl4pPr lvl="3">
              <a:buNone/>
              <a:defRPr sz="800" b="1">
                <a:solidFill>
                  <a:schemeClr val="lt1"/>
                </a:solidFill>
                <a:latin typeface="DM Sans"/>
                <a:ea typeface="DM Sans"/>
                <a:cs typeface="DM Sans"/>
                <a:sym typeface="DM Sans"/>
              </a:defRPr>
            </a:lvl4pPr>
            <a:lvl5pPr lvl="4">
              <a:buNone/>
              <a:defRPr sz="800" b="1">
                <a:solidFill>
                  <a:schemeClr val="lt1"/>
                </a:solidFill>
                <a:latin typeface="DM Sans"/>
                <a:ea typeface="DM Sans"/>
                <a:cs typeface="DM Sans"/>
                <a:sym typeface="DM Sans"/>
              </a:defRPr>
            </a:lvl5pPr>
            <a:lvl6pPr lvl="5">
              <a:buNone/>
              <a:defRPr sz="800" b="1">
                <a:solidFill>
                  <a:schemeClr val="lt1"/>
                </a:solidFill>
                <a:latin typeface="DM Sans"/>
                <a:ea typeface="DM Sans"/>
                <a:cs typeface="DM Sans"/>
                <a:sym typeface="DM Sans"/>
              </a:defRPr>
            </a:lvl6pPr>
            <a:lvl7pPr lvl="6">
              <a:buNone/>
              <a:defRPr sz="800" b="1">
                <a:solidFill>
                  <a:schemeClr val="lt1"/>
                </a:solidFill>
                <a:latin typeface="DM Sans"/>
                <a:ea typeface="DM Sans"/>
                <a:cs typeface="DM Sans"/>
                <a:sym typeface="DM Sans"/>
              </a:defRPr>
            </a:lvl7pPr>
            <a:lvl8pPr lvl="7">
              <a:buNone/>
              <a:defRPr sz="800" b="1">
                <a:solidFill>
                  <a:schemeClr val="lt1"/>
                </a:solidFill>
                <a:latin typeface="DM Sans"/>
                <a:ea typeface="DM Sans"/>
                <a:cs typeface="DM Sans"/>
                <a:sym typeface="DM Sans"/>
              </a:defRPr>
            </a:lvl8pPr>
            <a:lvl9pPr lvl="8">
              <a:buNone/>
              <a:defRPr sz="800" b="1">
                <a:solidFill>
                  <a:schemeClr val="lt1"/>
                </a:solidFill>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lients">
  <p:cSld name="CUSTOM_13">
    <p:bg>
      <p:bgPr>
        <a:solidFill>
          <a:schemeClr val="dk2"/>
        </a:solidFill>
        <a:effectLst/>
      </p:bgPr>
    </p:bg>
    <p:spTree>
      <p:nvGrpSpPr>
        <p:cNvPr id="1" name="Shape 490"/>
        <p:cNvGrpSpPr/>
        <p:nvPr/>
      </p:nvGrpSpPr>
      <p:grpSpPr>
        <a:xfrm>
          <a:off x="0" y="0"/>
          <a:ext cx="0" cy="0"/>
          <a:chOff x="0" y="0"/>
          <a:chExt cx="0" cy="0"/>
        </a:xfrm>
      </p:grpSpPr>
      <p:cxnSp>
        <p:nvCxnSpPr>
          <p:cNvPr id="491" name="Google Shape;491;p34"/>
          <p:cNvCxnSpPr/>
          <p:nvPr/>
        </p:nvCxnSpPr>
        <p:spPr>
          <a:xfrm>
            <a:off x="-5675" y="4716000"/>
            <a:ext cx="9155400" cy="0"/>
          </a:xfrm>
          <a:prstGeom prst="straightConnector1">
            <a:avLst/>
          </a:prstGeom>
          <a:noFill/>
          <a:ln w="9525" cap="flat" cmpd="sng">
            <a:solidFill>
              <a:schemeClr val="dk1"/>
            </a:solidFill>
            <a:prstDash val="solid"/>
            <a:round/>
            <a:headEnd type="none" w="med" len="med"/>
            <a:tailEnd type="none" w="med" len="med"/>
          </a:ln>
        </p:spPr>
      </p:cxnSp>
      <p:sp>
        <p:nvSpPr>
          <p:cNvPr id="492" name="Google Shape;492;p34"/>
          <p:cNvSpPr txBox="1">
            <a:spLocks noGrp="1"/>
          </p:cNvSpPr>
          <p:nvPr>
            <p:ph type="subTitle" idx="1"/>
          </p:nvPr>
        </p:nvSpPr>
        <p:spPr>
          <a:xfrm>
            <a:off x="139825" y="4716000"/>
            <a:ext cx="2502600" cy="434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800"/>
              <a:buFont typeface="DM Sans"/>
              <a:buNone/>
              <a:defRPr sz="800" b="1">
                <a:latin typeface="DM Sans"/>
                <a:ea typeface="DM Sans"/>
                <a:cs typeface="DM Sans"/>
                <a:sym typeface="DM Sans"/>
              </a:defRPr>
            </a:lvl1pPr>
            <a:lvl2pPr lvl="1">
              <a:spcBef>
                <a:spcPts val="0"/>
              </a:spcBef>
              <a:spcAft>
                <a:spcPts val="0"/>
              </a:spcAft>
              <a:buClr>
                <a:schemeClr val="dk1"/>
              </a:buClr>
              <a:buSzPts val="800"/>
              <a:buFont typeface="DM Sans"/>
              <a:buNone/>
              <a:defRPr sz="800" b="1">
                <a:latin typeface="DM Sans"/>
                <a:ea typeface="DM Sans"/>
                <a:cs typeface="DM Sans"/>
                <a:sym typeface="DM Sans"/>
              </a:defRPr>
            </a:lvl2pPr>
            <a:lvl3pPr lvl="2">
              <a:spcBef>
                <a:spcPts val="0"/>
              </a:spcBef>
              <a:spcAft>
                <a:spcPts val="0"/>
              </a:spcAft>
              <a:buClr>
                <a:schemeClr val="dk1"/>
              </a:buClr>
              <a:buSzPts val="800"/>
              <a:buFont typeface="DM Sans"/>
              <a:buNone/>
              <a:defRPr sz="800" b="1">
                <a:latin typeface="DM Sans"/>
                <a:ea typeface="DM Sans"/>
                <a:cs typeface="DM Sans"/>
                <a:sym typeface="DM Sans"/>
              </a:defRPr>
            </a:lvl3pPr>
            <a:lvl4pPr lvl="3">
              <a:spcBef>
                <a:spcPts val="0"/>
              </a:spcBef>
              <a:spcAft>
                <a:spcPts val="0"/>
              </a:spcAft>
              <a:buClr>
                <a:schemeClr val="dk1"/>
              </a:buClr>
              <a:buSzPts val="800"/>
              <a:buFont typeface="DM Sans"/>
              <a:buNone/>
              <a:defRPr sz="800" b="1">
                <a:latin typeface="DM Sans"/>
                <a:ea typeface="DM Sans"/>
                <a:cs typeface="DM Sans"/>
                <a:sym typeface="DM Sans"/>
              </a:defRPr>
            </a:lvl4pPr>
            <a:lvl5pPr lvl="4">
              <a:spcBef>
                <a:spcPts val="0"/>
              </a:spcBef>
              <a:spcAft>
                <a:spcPts val="0"/>
              </a:spcAft>
              <a:buClr>
                <a:schemeClr val="dk1"/>
              </a:buClr>
              <a:buSzPts val="800"/>
              <a:buFont typeface="DM Sans"/>
              <a:buNone/>
              <a:defRPr sz="800" b="1">
                <a:latin typeface="DM Sans"/>
                <a:ea typeface="DM Sans"/>
                <a:cs typeface="DM Sans"/>
                <a:sym typeface="DM Sans"/>
              </a:defRPr>
            </a:lvl5pPr>
            <a:lvl6pPr lvl="5">
              <a:spcBef>
                <a:spcPts val="0"/>
              </a:spcBef>
              <a:spcAft>
                <a:spcPts val="0"/>
              </a:spcAft>
              <a:buClr>
                <a:schemeClr val="dk1"/>
              </a:buClr>
              <a:buSzPts val="800"/>
              <a:buFont typeface="DM Sans"/>
              <a:buNone/>
              <a:defRPr sz="800" b="1">
                <a:latin typeface="DM Sans"/>
                <a:ea typeface="DM Sans"/>
                <a:cs typeface="DM Sans"/>
                <a:sym typeface="DM Sans"/>
              </a:defRPr>
            </a:lvl6pPr>
            <a:lvl7pPr lvl="6">
              <a:spcBef>
                <a:spcPts val="0"/>
              </a:spcBef>
              <a:spcAft>
                <a:spcPts val="0"/>
              </a:spcAft>
              <a:buClr>
                <a:schemeClr val="dk1"/>
              </a:buClr>
              <a:buSzPts val="800"/>
              <a:buFont typeface="DM Sans"/>
              <a:buNone/>
              <a:defRPr sz="800" b="1">
                <a:latin typeface="DM Sans"/>
                <a:ea typeface="DM Sans"/>
                <a:cs typeface="DM Sans"/>
                <a:sym typeface="DM Sans"/>
              </a:defRPr>
            </a:lvl7pPr>
            <a:lvl8pPr lvl="7">
              <a:spcBef>
                <a:spcPts val="0"/>
              </a:spcBef>
              <a:spcAft>
                <a:spcPts val="0"/>
              </a:spcAft>
              <a:buClr>
                <a:schemeClr val="dk1"/>
              </a:buClr>
              <a:buSzPts val="800"/>
              <a:buFont typeface="DM Sans"/>
              <a:buNone/>
              <a:defRPr sz="800" b="1">
                <a:latin typeface="DM Sans"/>
                <a:ea typeface="DM Sans"/>
                <a:cs typeface="DM Sans"/>
                <a:sym typeface="DM Sans"/>
              </a:defRPr>
            </a:lvl8pPr>
            <a:lvl9pPr lvl="8">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493" name="Google Shape;493;p34"/>
          <p:cNvSpPr txBox="1">
            <a:spLocks noGrp="1"/>
          </p:cNvSpPr>
          <p:nvPr>
            <p:ph type="subTitle" idx="2"/>
          </p:nvPr>
        </p:nvSpPr>
        <p:spPr>
          <a:xfrm>
            <a:off x="3320700" y="4716000"/>
            <a:ext cx="2502600" cy="434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800"/>
              <a:buFont typeface="DM Sans"/>
              <a:buNone/>
              <a:defRPr sz="800" b="1">
                <a:latin typeface="DM Sans"/>
                <a:ea typeface="DM Sans"/>
                <a:cs typeface="DM Sans"/>
                <a:sym typeface="DM Sans"/>
              </a:defRPr>
            </a:lvl1pPr>
            <a:lvl2pPr lvl="1" algn="ctr">
              <a:spcBef>
                <a:spcPts val="0"/>
              </a:spcBef>
              <a:spcAft>
                <a:spcPts val="0"/>
              </a:spcAft>
              <a:buClr>
                <a:schemeClr val="dk1"/>
              </a:buClr>
              <a:buSzPts val="800"/>
              <a:buFont typeface="DM Sans"/>
              <a:buNone/>
              <a:defRPr sz="800" b="1">
                <a:latin typeface="DM Sans"/>
                <a:ea typeface="DM Sans"/>
                <a:cs typeface="DM Sans"/>
                <a:sym typeface="DM Sans"/>
              </a:defRPr>
            </a:lvl2pPr>
            <a:lvl3pPr lvl="2" algn="ctr">
              <a:spcBef>
                <a:spcPts val="0"/>
              </a:spcBef>
              <a:spcAft>
                <a:spcPts val="0"/>
              </a:spcAft>
              <a:buClr>
                <a:schemeClr val="dk1"/>
              </a:buClr>
              <a:buSzPts val="800"/>
              <a:buFont typeface="DM Sans"/>
              <a:buNone/>
              <a:defRPr sz="800" b="1">
                <a:latin typeface="DM Sans"/>
                <a:ea typeface="DM Sans"/>
                <a:cs typeface="DM Sans"/>
                <a:sym typeface="DM Sans"/>
              </a:defRPr>
            </a:lvl3pPr>
            <a:lvl4pPr lvl="3" algn="ctr">
              <a:spcBef>
                <a:spcPts val="0"/>
              </a:spcBef>
              <a:spcAft>
                <a:spcPts val="0"/>
              </a:spcAft>
              <a:buClr>
                <a:schemeClr val="dk1"/>
              </a:buClr>
              <a:buSzPts val="800"/>
              <a:buFont typeface="DM Sans"/>
              <a:buNone/>
              <a:defRPr sz="800" b="1">
                <a:latin typeface="DM Sans"/>
                <a:ea typeface="DM Sans"/>
                <a:cs typeface="DM Sans"/>
                <a:sym typeface="DM Sans"/>
              </a:defRPr>
            </a:lvl4pPr>
            <a:lvl5pPr lvl="4" algn="ctr">
              <a:spcBef>
                <a:spcPts val="0"/>
              </a:spcBef>
              <a:spcAft>
                <a:spcPts val="0"/>
              </a:spcAft>
              <a:buClr>
                <a:schemeClr val="dk1"/>
              </a:buClr>
              <a:buSzPts val="800"/>
              <a:buFont typeface="DM Sans"/>
              <a:buNone/>
              <a:defRPr sz="800" b="1">
                <a:latin typeface="DM Sans"/>
                <a:ea typeface="DM Sans"/>
                <a:cs typeface="DM Sans"/>
                <a:sym typeface="DM Sans"/>
              </a:defRPr>
            </a:lvl5pPr>
            <a:lvl6pPr lvl="5" algn="ctr">
              <a:spcBef>
                <a:spcPts val="0"/>
              </a:spcBef>
              <a:spcAft>
                <a:spcPts val="0"/>
              </a:spcAft>
              <a:buClr>
                <a:schemeClr val="dk1"/>
              </a:buClr>
              <a:buSzPts val="800"/>
              <a:buFont typeface="DM Sans"/>
              <a:buNone/>
              <a:defRPr sz="800" b="1">
                <a:latin typeface="DM Sans"/>
                <a:ea typeface="DM Sans"/>
                <a:cs typeface="DM Sans"/>
                <a:sym typeface="DM Sans"/>
              </a:defRPr>
            </a:lvl6pPr>
            <a:lvl7pPr lvl="6" algn="ctr">
              <a:spcBef>
                <a:spcPts val="0"/>
              </a:spcBef>
              <a:spcAft>
                <a:spcPts val="0"/>
              </a:spcAft>
              <a:buClr>
                <a:schemeClr val="dk1"/>
              </a:buClr>
              <a:buSzPts val="800"/>
              <a:buFont typeface="DM Sans"/>
              <a:buNone/>
              <a:defRPr sz="800" b="1">
                <a:latin typeface="DM Sans"/>
                <a:ea typeface="DM Sans"/>
                <a:cs typeface="DM Sans"/>
                <a:sym typeface="DM Sans"/>
              </a:defRPr>
            </a:lvl7pPr>
            <a:lvl8pPr lvl="7" algn="ctr">
              <a:spcBef>
                <a:spcPts val="0"/>
              </a:spcBef>
              <a:spcAft>
                <a:spcPts val="0"/>
              </a:spcAft>
              <a:buClr>
                <a:schemeClr val="dk1"/>
              </a:buClr>
              <a:buSzPts val="800"/>
              <a:buFont typeface="DM Sans"/>
              <a:buNone/>
              <a:defRPr sz="800" b="1">
                <a:latin typeface="DM Sans"/>
                <a:ea typeface="DM Sans"/>
                <a:cs typeface="DM Sans"/>
                <a:sym typeface="DM Sans"/>
              </a:defRPr>
            </a:lvl8pPr>
            <a:lvl9pPr lvl="8" algn="ctr">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494" name="Google Shape;494;p34"/>
          <p:cNvSpPr txBox="1">
            <a:spLocks noGrp="1"/>
          </p:cNvSpPr>
          <p:nvPr>
            <p:ph type="subTitle" idx="3"/>
          </p:nvPr>
        </p:nvSpPr>
        <p:spPr>
          <a:xfrm>
            <a:off x="125700" y="125600"/>
            <a:ext cx="1593900" cy="39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800"/>
              <a:buFont typeface="DM Sans"/>
              <a:buNone/>
              <a:defRPr sz="800" b="1">
                <a:latin typeface="DM Sans"/>
                <a:ea typeface="DM Sans"/>
                <a:cs typeface="DM Sans"/>
                <a:sym typeface="DM Sans"/>
              </a:defRPr>
            </a:lvl1pPr>
            <a:lvl2pPr lvl="1">
              <a:spcBef>
                <a:spcPts val="0"/>
              </a:spcBef>
              <a:spcAft>
                <a:spcPts val="0"/>
              </a:spcAft>
              <a:buClr>
                <a:schemeClr val="dk1"/>
              </a:buClr>
              <a:buSzPts val="800"/>
              <a:buFont typeface="DM Sans"/>
              <a:buNone/>
              <a:defRPr sz="800" b="1">
                <a:latin typeface="DM Sans"/>
                <a:ea typeface="DM Sans"/>
                <a:cs typeface="DM Sans"/>
                <a:sym typeface="DM Sans"/>
              </a:defRPr>
            </a:lvl2pPr>
            <a:lvl3pPr lvl="2">
              <a:spcBef>
                <a:spcPts val="0"/>
              </a:spcBef>
              <a:spcAft>
                <a:spcPts val="0"/>
              </a:spcAft>
              <a:buClr>
                <a:schemeClr val="dk1"/>
              </a:buClr>
              <a:buSzPts val="800"/>
              <a:buFont typeface="DM Sans"/>
              <a:buNone/>
              <a:defRPr sz="800" b="1">
                <a:latin typeface="DM Sans"/>
                <a:ea typeface="DM Sans"/>
                <a:cs typeface="DM Sans"/>
                <a:sym typeface="DM Sans"/>
              </a:defRPr>
            </a:lvl3pPr>
            <a:lvl4pPr lvl="3">
              <a:spcBef>
                <a:spcPts val="0"/>
              </a:spcBef>
              <a:spcAft>
                <a:spcPts val="0"/>
              </a:spcAft>
              <a:buClr>
                <a:schemeClr val="dk1"/>
              </a:buClr>
              <a:buSzPts val="800"/>
              <a:buFont typeface="DM Sans"/>
              <a:buNone/>
              <a:defRPr sz="800" b="1">
                <a:latin typeface="DM Sans"/>
                <a:ea typeface="DM Sans"/>
                <a:cs typeface="DM Sans"/>
                <a:sym typeface="DM Sans"/>
              </a:defRPr>
            </a:lvl4pPr>
            <a:lvl5pPr lvl="4">
              <a:spcBef>
                <a:spcPts val="0"/>
              </a:spcBef>
              <a:spcAft>
                <a:spcPts val="0"/>
              </a:spcAft>
              <a:buClr>
                <a:schemeClr val="dk1"/>
              </a:buClr>
              <a:buSzPts val="800"/>
              <a:buFont typeface="DM Sans"/>
              <a:buNone/>
              <a:defRPr sz="800" b="1">
                <a:latin typeface="DM Sans"/>
                <a:ea typeface="DM Sans"/>
                <a:cs typeface="DM Sans"/>
                <a:sym typeface="DM Sans"/>
              </a:defRPr>
            </a:lvl5pPr>
            <a:lvl6pPr lvl="5">
              <a:spcBef>
                <a:spcPts val="0"/>
              </a:spcBef>
              <a:spcAft>
                <a:spcPts val="0"/>
              </a:spcAft>
              <a:buClr>
                <a:schemeClr val="dk1"/>
              </a:buClr>
              <a:buSzPts val="800"/>
              <a:buFont typeface="DM Sans"/>
              <a:buNone/>
              <a:defRPr sz="800" b="1">
                <a:latin typeface="DM Sans"/>
                <a:ea typeface="DM Sans"/>
                <a:cs typeface="DM Sans"/>
                <a:sym typeface="DM Sans"/>
              </a:defRPr>
            </a:lvl6pPr>
            <a:lvl7pPr lvl="6">
              <a:spcBef>
                <a:spcPts val="0"/>
              </a:spcBef>
              <a:spcAft>
                <a:spcPts val="0"/>
              </a:spcAft>
              <a:buClr>
                <a:schemeClr val="dk1"/>
              </a:buClr>
              <a:buSzPts val="800"/>
              <a:buFont typeface="DM Sans"/>
              <a:buNone/>
              <a:defRPr sz="800" b="1">
                <a:latin typeface="DM Sans"/>
                <a:ea typeface="DM Sans"/>
                <a:cs typeface="DM Sans"/>
                <a:sym typeface="DM Sans"/>
              </a:defRPr>
            </a:lvl7pPr>
            <a:lvl8pPr lvl="7">
              <a:spcBef>
                <a:spcPts val="0"/>
              </a:spcBef>
              <a:spcAft>
                <a:spcPts val="0"/>
              </a:spcAft>
              <a:buClr>
                <a:schemeClr val="dk1"/>
              </a:buClr>
              <a:buSzPts val="800"/>
              <a:buFont typeface="DM Sans"/>
              <a:buNone/>
              <a:defRPr sz="800" b="1">
                <a:latin typeface="DM Sans"/>
                <a:ea typeface="DM Sans"/>
                <a:cs typeface="DM Sans"/>
                <a:sym typeface="DM Sans"/>
              </a:defRPr>
            </a:lvl8pPr>
            <a:lvl9pPr lvl="8">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495" name="Google Shape;495;p34"/>
          <p:cNvSpPr txBox="1">
            <a:spLocks noGrp="1"/>
          </p:cNvSpPr>
          <p:nvPr>
            <p:ph type="title"/>
          </p:nvPr>
        </p:nvSpPr>
        <p:spPr>
          <a:xfrm>
            <a:off x="129375" y="851075"/>
            <a:ext cx="3981300" cy="3387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4800"/>
              <a:buFont typeface="Anton"/>
              <a:buNone/>
              <a:defRPr/>
            </a:lvl1pPr>
            <a:lvl2pPr lvl="1">
              <a:spcBef>
                <a:spcPts val="0"/>
              </a:spcBef>
              <a:spcAft>
                <a:spcPts val="0"/>
              </a:spcAft>
              <a:buClr>
                <a:schemeClr val="dk1"/>
              </a:buClr>
              <a:buSzPts val="4800"/>
              <a:buFont typeface="Anton"/>
              <a:buNone/>
              <a:defRPr sz="4800"/>
            </a:lvl2pPr>
            <a:lvl3pPr lvl="2">
              <a:spcBef>
                <a:spcPts val="0"/>
              </a:spcBef>
              <a:spcAft>
                <a:spcPts val="0"/>
              </a:spcAft>
              <a:buClr>
                <a:schemeClr val="dk1"/>
              </a:buClr>
              <a:buSzPts val="4800"/>
              <a:buFont typeface="Anton"/>
              <a:buNone/>
              <a:defRPr sz="4800"/>
            </a:lvl3pPr>
            <a:lvl4pPr lvl="3">
              <a:spcBef>
                <a:spcPts val="0"/>
              </a:spcBef>
              <a:spcAft>
                <a:spcPts val="0"/>
              </a:spcAft>
              <a:buClr>
                <a:schemeClr val="dk1"/>
              </a:buClr>
              <a:buSzPts val="4800"/>
              <a:buFont typeface="Anton"/>
              <a:buNone/>
              <a:defRPr sz="4800"/>
            </a:lvl4pPr>
            <a:lvl5pPr lvl="4">
              <a:spcBef>
                <a:spcPts val="0"/>
              </a:spcBef>
              <a:spcAft>
                <a:spcPts val="0"/>
              </a:spcAft>
              <a:buClr>
                <a:schemeClr val="dk1"/>
              </a:buClr>
              <a:buSzPts val="4800"/>
              <a:buFont typeface="Anton"/>
              <a:buNone/>
              <a:defRPr sz="4800"/>
            </a:lvl5pPr>
            <a:lvl6pPr lvl="5">
              <a:spcBef>
                <a:spcPts val="0"/>
              </a:spcBef>
              <a:spcAft>
                <a:spcPts val="0"/>
              </a:spcAft>
              <a:buClr>
                <a:schemeClr val="dk1"/>
              </a:buClr>
              <a:buSzPts val="4800"/>
              <a:buFont typeface="Anton"/>
              <a:buNone/>
              <a:defRPr sz="4800"/>
            </a:lvl6pPr>
            <a:lvl7pPr lvl="6">
              <a:spcBef>
                <a:spcPts val="0"/>
              </a:spcBef>
              <a:spcAft>
                <a:spcPts val="0"/>
              </a:spcAft>
              <a:buClr>
                <a:schemeClr val="dk1"/>
              </a:buClr>
              <a:buSzPts val="4800"/>
              <a:buFont typeface="Anton"/>
              <a:buNone/>
              <a:defRPr sz="4800"/>
            </a:lvl7pPr>
            <a:lvl8pPr lvl="7">
              <a:spcBef>
                <a:spcPts val="0"/>
              </a:spcBef>
              <a:spcAft>
                <a:spcPts val="0"/>
              </a:spcAft>
              <a:buClr>
                <a:schemeClr val="dk1"/>
              </a:buClr>
              <a:buSzPts val="4800"/>
              <a:buFont typeface="Anton"/>
              <a:buNone/>
              <a:defRPr sz="4800"/>
            </a:lvl8pPr>
            <a:lvl9pPr lvl="8">
              <a:spcBef>
                <a:spcPts val="0"/>
              </a:spcBef>
              <a:spcAft>
                <a:spcPts val="0"/>
              </a:spcAft>
              <a:buClr>
                <a:schemeClr val="dk1"/>
              </a:buClr>
              <a:buSzPts val="4800"/>
              <a:buFont typeface="Anton"/>
              <a:buNone/>
              <a:defRPr sz="4800"/>
            </a:lvl9pPr>
          </a:lstStyle>
          <a:p>
            <a:endParaRPr/>
          </a:p>
        </p:txBody>
      </p:sp>
      <p:sp>
        <p:nvSpPr>
          <p:cNvPr id="496" name="Google Shape;496;p34"/>
          <p:cNvSpPr txBox="1">
            <a:spLocks noGrp="1"/>
          </p:cNvSpPr>
          <p:nvPr>
            <p:ph type="subTitle" idx="4"/>
          </p:nvPr>
        </p:nvSpPr>
        <p:spPr>
          <a:xfrm>
            <a:off x="5704625" y="125600"/>
            <a:ext cx="3313800" cy="1398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000"/>
              <a:buFont typeface="DM Sans"/>
              <a:buNone/>
              <a:defRPr sz="3000" u="sng">
                <a:latin typeface="DM Sans"/>
                <a:ea typeface="DM Sans"/>
                <a:cs typeface="DM Sans"/>
                <a:sym typeface="DM Sans"/>
              </a:defRPr>
            </a:lvl1pPr>
            <a:lvl2pPr lvl="1">
              <a:spcBef>
                <a:spcPts val="0"/>
              </a:spcBef>
              <a:spcAft>
                <a:spcPts val="0"/>
              </a:spcAft>
              <a:buClr>
                <a:schemeClr val="dk1"/>
              </a:buClr>
              <a:buSzPts val="3000"/>
              <a:buFont typeface="DM Sans"/>
              <a:buNone/>
              <a:defRPr sz="3000">
                <a:latin typeface="DM Sans"/>
                <a:ea typeface="DM Sans"/>
                <a:cs typeface="DM Sans"/>
                <a:sym typeface="DM Sans"/>
              </a:defRPr>
            </a:lvl2pPr>
            <a:lvl3pPr lvl="2">
              <a:spcBef>
                <a:spcPts val="0"/>
              </a:spcBef>
              <a:spcAft>
                <a:spcPts val="0"/>
              </a:spcAft>
              <a:buClr>
                <a:schemeClr val="dk1"/>
              </a:buClr>
              <a:buSzPts val="3000"/>
              <a:buFont typeface="DM Sans"/>
              <a:buNone/>
              <a:defRPr sz="3000">
                <a:latin typeface="DM Sans"/>
                <a:ea typeface="DM Sans"/>
                <a:cs typeface="DM Sans"/>
                <a:sym typeface="DM Sans"/>
              </a:defRPr>
            </a:lvl3pPr>
            <a:lvl4pPr lvl="3">
              <a:spcBef>
                <a:spcPts val="0"/>
              </a:spcBef>
              <a:spcAft>
                <a:spcPts val="0"/>
              </a:spcAft>
              <a:buClr>
                <a:schemeClr val="dk1"/>
              </a:buClr>
              <a:buSzPts val="3000"/>
              <a:buFont typeface="DM Sans"/>
              <a:buNone/>
              <a:defRPr sz="3000">
                <a:latin typeface="DM Sans"/>
                <a:ea typeface="DM Sans"/>
                <a:cs typeface="DM Sans"/>
                <a:sym typeface="DM Sans"/>
              </a:defRPr>
            </a:lvl4pPr>
            <a:lvl5pPr lvl="4">
              <a:spcBef>
                <a:spcPts val="0"/>
              </a:spcBef>
              <a:spcAft>
                <a:spcPts val="0"/>
              </a:spcAft>
              <a:buClr>
                <a:schemeClr val="dk1"/>
              </a:buClr>
              <a:buSzPts val="3000"/>
              <a:buFont typeface="DM Sans"/>
              <a:buNone/>
              <a:defRPr sz="3000">
                <a:latin typeface="DM Sans"/>
                <a:ea typeface="DM Sans"/>
                <a:cs typeface="DM Sans"/>
                <a:sym typeface="DM Sans"/>
              </a:defRPr>
            </a:lvl5pPr>
            <a:lvl6pPr lvl="5">
              <a:spcBef>
                <a:spcPts val="0"/>
              </a:spcBef>
              <a:spcAft>
                <a:spcPts val="0"/>
              </a:spcAft>
              <a:buClr>
                <a:schemeClr val="dk1"/>
              </a:buClr>
              <a:buSzPts val="3000"/>
              <a:buFont typeface="DM Sans"/>
              <a:buNone/>
              <a:defRPr sz="3000">
                <a:latin typeface="DM Sans"/>
                <a:ea typeface="DM Sans"/>
                <a:cs typeface="DM Sans"/>
                <a:sym typeface="DM Sans"/>
              </a:defRPr>
            </a:lvl6pPr>
            <a:lvl7pPr lvl="6">
              <a:spcBef>
                <a:spcPts val="0"/>
              </a:spcBef>
              <a:spcAft>
                <a:spcPts val="0"/>
              </a:spcAft>
              <a:buClr>
                <a:schemeClr val="dk1"/>
              </a:buClr>
              <a:buSzPts val="3000"/>
              <a:buFont typeface="DM Sans"/>
              <a:buNone/>
              <a:defRPr sz="3000">
                <a:latin typeface="DM Sans"/>
                <a:ea typeface="DM Sans"/>
                <a:cs typeface="DM Sans"/>
                <a:sym typeface="DM Sans"/>
              </a:defRPr>
            </a:lvl7pPr>
            <a:lvl8pPr lvl="7">
              <a:spcBef>
                <a:spcPts val="0"/>
              </a:spcBef>
              <a:spcAft>
                <a:spcPts val="0"/>
              </a:spcAft>
              <a:buClr>
                <a:schemeClr val="dk1"/>
              </a:buClr>
              <a:buSzPts val="3000"/>
              <a:buFont typeface="DM Sans"/>
              <a:buNone/>
              <a:defRPr sz="3000">
                <a:latin typeface="DM Sans"/>
                <a:ea typeface="DM Sans"/>
                <a:cs typeface="DM Sans"/>
                <a:sym typeface="DM Sans"/>
              </a:defRPr>
            </a:lvl8pPr>
            <a:lvl9pPr lvl="8">
              <a:spcBef>
                <a:spcPts val="0"/>
              </a:spcBef>
              <a:spcAft>
                <a:spcPts val="0"/>
              </a:spcAft>
              <a:buClr>
                <a:schemeClr val="dk1"/>
              </a:buClr>
              <a:buSzPts val="3000"/>
              <a:buFont typeface="DM Sans"/>
              <a:buNone/>
              <a:defRPr sz="3000">
                <a:latin typeface="DM Sans"/>
                <a:ea typeface="DM Sans"/>
                <a:cs typeface="DM Sans"/>
                <a:sym typeface="DM Sans"/>
              </a:defRPr>
            </a:lvl9pPr>
          </a:lstStyle>
          <a:p>
            <a:endParaRPr/>
          </a:p>
        </p:txBody>
      </p:sp>
      <p:sp>
        <p:nvSpPr>
          <p:cNvPr id="497" name="Google Shape;497;p34"/>
          <p:cNvSpPr txBox="1">
            <a:spLocks noGrp="1"/>
          </p:cNvSpPr>
          <p:nvPr>
            <p:ph type="subTitle" idx="5"/>
          </p:nvPr>
        </p:nvSpPr>
        <p:spPr>
          <a:xfrm>
            <a:off x="5704625" y="727050"/>
            <a:ext cx="3313800" cy="1014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Font typeface="DM Sans Medium"/>
              <a:buNone/>
              <a:defRPr/>
            </a:lvl1pPr>
            <a:lvl2pPr lvl="1">
              <a:spcBef>
                <a:spcPts val="0"/>
              </a:spcBef>
              <a:spcAft>
                <a:spcPts val="0"/>
              </a:spcAft>
              <a:buClr>
                <a:schemeClr val="dk1"/>
              </a:buClr>
              <a:buSzPts val="1400"/>
              <a:buFont typeface="DM Sans Medium"/>
              <a:buNone/>
              <a:defRPr/>
            </a:lvl2pPr>
            <a:lvl3pPr lvl="2">
              <a:spcBef>
                <a:spcPts val="0"/>
              </a:spcBef>
              <a:spcAft>
                <a:spcPts val="0"/>
              </a:spcAft>
              <a:buClr>
                <a:schemeClr val="dk1"/>
              </a:buClr>
              <a:buSzPts val="1400"/>
              <a:buFont typeface="DM Sans Medium"/>
              <a:buNone/>
              <a:defRPr/>
            </a:lvl3pPr>
            <a:lvl4pPr lvl="3">
              <a:spcBef>
                <a:spcPts val="0"/>
              </a:spcBef>
              <a:spcAft>
                <a:spcPts val="0"/>
              </a:spcAft>
              <a:buClr>
                <a:schemeClr val="dk1"/>
              </a:buClr>
              <a:buSzPts val="1400"/>
              <a:buFont typeface="DM Sans Medium"/>
              <a:buNone/>
              <a:defRPr/>
            </a:lvl4pPr>
            <a:lvl5pPr lvl="4">
              <a:spcBef>
                <a:spcPts val="0"/>
              </a:spcBef>
              <a:spcAft>
                <a:spcPts val="0"/>
              </a:spcAft>
              <a:buClr>
                <a:schemeClr val="dk1"/>
              </a:buClr>
              <a:buSzPts val="1400"/>
              <a:buFont typeface="DM Sans Medium"/>
              <a:buNone/>
              <a:defRPr/>
            </a:lvl5pPr>
            <a:lvl6pPr lvl="5">
              <a:spcBef>
                <a:spcPts val="0"/>
              </a:spcBef>
              <a:spcAft>
                <a:spcPts val="0"/>
              </a:spcAft>
              <a:buClr>
                <a:schemeClr val="dk1"/>
              </a:buClr>
              <a:buSzPts val="1400"/>
              <a:buFont typeface="DM Sans Medium"/>
              <a:buNone/>
              <a:defRPr/>
            </a:lvl6pPr>
            <a:lvl7pPr lvl="6">
              <a:spcBef>
                <a:spcPts val="0"/>
              </a:spcBef>
              <a:spcAft>
                <a:spcPts val="0"/>
              </a:spcAft>
              <a:buClr>
                <a:schemeClr val="dk1"/>
              </a:buClr>
              <a:buSzPts val="1400"/>
              <a:buFont typeface="DM Sans Medium"/>
              <a:buNone/>
              <a:defRPr/>
            </a:lvl7pPr>
            <a:lvl8pPr lvl="7">
              <a:spcBef>
                <a:spcPts val="0"/>
              </a:spcBef>
              <a:spcAft>
                <a:spcPts val="0"/>
              </a:spcAft>
              <a:buClr>
                <a:schemeClr val="dk1"/>
              </a:buClr>
              <a:buSzPts val="1400"/>
              <a:buFont typeface="DM Sans Medium"/>
              <a:buNone/>
              <a:defRPr/>
            </a:lvl8pPr>
            <a:lvl9pPr lvl="8">
              <a:spcBef>
                <a:spcPts val="0"/>
              </a:spcBef>
              <a:spcAft>
                <a:spcPts val="0"/>
              </a:spcAft>
              <a:buClr>
                <a:schemeClr val="dk1"/>
              </a:buClr>
              <a:buSzPts val="1400"/>
              <a:buFont typeface="DM Sans Medium"/>
              <a:buNone/>
              <a:defRPr/>
            </a:lvl9pPr>
          </a:lstStyle>
          <a:p>
            <a:endParaRPr/>
          </a:p>
        </p:txBody>
      </p:sp>
      <p:sp>
        <p:nvSpPr>
          <p:cNvPr id="498" name="Google Shape;498;p3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buNone/>
              <a:defRPr sz="800" b="1">
                <a:latin typeface="DM Sans"/>
                <a:ea typeface="DM Sans"/>
                <a:cs typeface="DM Sans"/>
                <a:sym typeface="DM Sans"/>
              </a:defRPr>
            </a:lvl1pPr>
            <a:lvl2pPr lvl="1">
              <a:buNone/>
              <a:defRPr sz="800" b="1">
                <a:latin typeface="DM Sans"/>
                <a:ea typeface="DM Sans"/>
                <a:cs typeface="DM Sans"/>
                <a:sym typeface="DM Sans"/>
              </a:defRPr>
            </a:lvl2pPr>
            <a:lvl3pPr lvl="2">
              <a:buNone/>
              <a:defRPr sz="800" b="1">
                <a:latin typeface="DM Sans"/>
                <a:ea typeface="DM Sans"/>
                <a:cs typeface="DM Sans"/>
                <a:sym typeface="DM Sans"/>
              </a:defRPr>
            </a:lvl3pPr>
            <a:lvl4pPr lvl="3">
              <a:buNone/>
              <a:defRPr sz="800" b="1">
                <a:latin typeface="DM Sans"/>
                <a:ea typeface="DM Sans"/>
                <a:cs typeface="DM Sans"/>
                <a:sym typeface="DM Sans"/>
              </a:defRPr>
            </a:lvl4pPr>
            <a:lvl5pPr lvl="4">
              <a:buNone/>
              <a:defRPr sz="800" b="1">
                <a:latin typeface="DM Sans"/>
                <a:ea typeface="DM Sans"/>
                <a:cs typeface="DM Sans"/>
                <a:sym typeface="DM Sans"/>
              </a:defRPr>
            </a:lvl5pPr>
            <a:lvl6pPr lvl="5">
              <a:buNone/>
              <a:defRPr sz="800" b="1">
                <a:latin typeface="DM Sans"/>
                <a:ea typeface="DM Sans"/>
                <a:cs typeface="DM Sans"/>
                <a:sym typeface="DM Sans"/>
              </a:defRPr>
            </a:lvl6pPr>
            <a:lvl7pPr lvl="6">
              <a:buNone/>
              <a:defRPr sz="800" b="1">
                <a:latin typeface="DM Sans"/>
                <a:ea typeface="DM Sans"/>
                <a:cs typeface="DM Sans"/>
                <a:sym typeface="DM Sans"/>
              </a:defRPr>
            </a:lvl7pPr>
            <a:lvl8pPr lvl="7">
              <a:buNone/>
              <a:defRPr sz="800" b="1">
                <a:latin typeface="DM Sans"/>
                <a:ea typeface="DM Sans"/>
                <a:cs typeface="DM Sans"/>
                <a:sym typeface="DM Sans"/>
              </a:defRPr>
            </a:lvl8pPr>
            <a:lvl9pPr lvl="8">
              <a:buNone/>
              <a:defRPr sz="800" b="1">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ext steps">
  <p:cSld name="CUSTOM_14">
    <p:bg>
      <p:bgPr>
        <a:solidFill>
          <a:schemeClr val="dk2"/>
        </a:solidFill>
        <a:effectLst/>
      </p:bgPr>
    </p:bg>
    <p:spTree>
      <p:nvGrpSpPr>
        <p:cNvPr id="1" name="Shape 499"/>
        <p:cNvGrpSpPr/>
        <p:nvPr/>
      </p:nvGrpSpPr>
      <p:grpSpPr>
        <a:xfrm>
          <a:off x="0" y="0"/>
          <a:ext cx="0" cy="0"/>
          <a:chOff x="0" y="0"/>
          <a:chExt cx="0" cy="0"/>
        </a:xfrm>
      </p:grpSpPr>
      <p:cxnSp>
        <p:nvCxnSpPr>
          <p:cNvPr id="500" name="Google Shape;500;p35"/>
          <p:cNvCxnSpPr/>
          <p:nvPr/>
        </p:nvCxnSpPr>
        <p:spPr>
          <a:xfrm>
            <a:off x="-5675" y="4716000"/>
            <a:ext cx="9155400" cy="0"/>
          </a:xfrm>
          <a:prstGeom prst="straightConnector1">
            <a:avLst/>
          </a:prstGeom>
          <a:noFill/>
          <a:ln w="9525" cap="flat" cmpd="sng">
            <a:solidFill>
              <a:schemeClr val="dk1"/>
            </a:solidFill>
            <a:prstDash val="solid"/>
            <a:round/>
            <a:headEnd type="none" w="med" len="med"/>
            <a:tailEnd type="none" w="med" len="med"/>
          </a:ln>
        </p:spPr>
      </p:cxnSp>
      <p:sp>
        <p:nvSpPr>
          <p:cNvPr id="501" name="Google Shape;501;p35"/>
          <p:cNvSpPr txBox="1">
            <a:spLocks noGrp="1"/>
          </p:cNvSpPr>
          <p:nvPr>
            <p:ph type="subTitle" idx="1"/>
          </p:nvPr>
        </p:nvSpPr>
        <p:spPr>
          <a:xfrm>
            <a:off x="139825" y="4716000"/>
            <a:ext cx="2502600" cy="434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800"/>
              <a:buFont typeface="DM Sans"/>
              <a:buNone/>
              <a:defRPr sz="800" b="1">
                <a:latin typeface="DM Sans"/>
                <a:ea typeface="DM Sans"/>
                <a:cs typeface="DM Sans"/>
                <a:sym typeface="DM Sans"/>
              </a:defRPr>
            </a:lvl1pPr>
            <a:lvl2pPr lvl="1">
              <a:spcBef>
                <a:spcPts val="0"/>
              </a:spcBef>
              <a:spcAft>
                <a:spcPts val="0"/>
              </a:spcAft>
              <a:buClr>
                <a:schemeClr val="dk1"/>
              </a:buClr>
              <a:buSzPts val="800"/>
              <a:buFont typeface="DM Sans"/>
              <a:buNone/>
              <a:defRPr sz="800" b="1">
                <a:latin typeface="DM Sans"/>
                <a:ea typeface="DM Sans"/>
                <a:cs typeface="DM Sans"/>
                <a:sym typeface="DM Sans"/>
              </a:defRPr>
            </a:lvl2pPr>
            <a:lvl3pPr lvl="2">
              <a:spcBef>
                <a:spcPts val="0"/>
              </a:spcBef>
              <a:spcAft>
                <a:spcPts val="0"/>
              </a:spcAft>
              <a:buClr>
                <a:schemeClr val="dk1"/>
              </a:buClr>
              <a:buSzPts val="800"/>
              <a:buFont typeface="DM Sans"/>
              <a:buNone/>
              <a:defRPr sz="800" b="1">
                <a:latin typeface="DM Sans"/>
                <a:ea typeface="DM Sans"/>
                <a:cs typeface="DM Sans"/>
                <a:sym typeface="DM Sans"/>
              </a:defRPr>
            </a:lvl3pPr>
            <a:lvl4pPr lvl="3">
              <a:spcBef>
                <a:spcPts val="0"/>
              </a:spcBef>
              <a:spcAft>
                <a:spcPts val="0"/>
              </a:spcAft>
              <a:buClr>
                <a:schemeClr val="dk1"/>
              </a:buClr>
              <a:buSzPts val="800"/>
              <a:buFont typeface="DM Sans"/>
              <a:buNone/>
              <a:defRPr sz="800" b="1">
                <a:latin typeface="DM Sans"/>
                <a:ea typeface="DM Sans"/>
                <a:cs typeface="DM Sans"/>
                <a:sym typeface="DM Sans"/>
              </a:defRPr>
            </a:lvl4pPr>
            <a:lvl5pPr lvl="4">
              <a:spcBef>
                <a:spcPts val="0"/>
              </a:spcBef>
              <a:spcAft>
                <a:spcPts val="0"/>
              </a:spcAft>
              <a:buClr>
                <a:schemeClr val="dk1"/>
              </a:buClr>
              <a:buSzPts val="800"/>
              <a:buFont typeface="DM Sans"/>
              <a:buNone/>
              <a:defRPr sz="800" b="1">
                <a:latin typeface="DM Sans"/>
                <a:ea typeface="DM Sans"/>
                <a:cs typeface="DM Sans"/>
                <a:sym typeface="DM Sans"/>
              </a:defRPr>
            </a:lvl5pPr>
            <a:lvl6pPr lvl="5">
              <a:spcBef>
                <a:spcPts val="0"/>
              </a:spcBef>
              <a:spcAft>
                <a:spcPts val="0"/>
              </a:spcAft>
              <a:buClr>
                <a:schemeClr val="dk1"/>
              </a:buClr>
              <a:buSzPts val="800"/>
              <a:buFont typeface="DM Sans"/>
              <a:buNone/>
              <a:defRPr sz="800" b="1">
                <a:latin typeface="DM Sans"/>
                <a:ea typeface="DM Sans"/>
                <a:cs typeface="DM Sans"/>
                <a:sym typeface="DM Sans"/>
              </a:defRPr>
            </a:lvl6pPr>
            <a:lvl7pPr lvl="6">
              <a:spcBef>
                <a:spcPts val="0"/>
              </a:spcBef>
              <a:spcAft>
                <a:spcPts val="0"/>
              </a:spcAft>
              <a:buClr>
                <a:schemeClr val="dk1"/>
              </a:buClr>
              <a:buSzPts val="800"/>
              <a:buFont typeface="DM Sans"/>
              <a:buNone/>
              <a:defRPr sz="800" b="1">
                <a:latin typeface="DM Sans"/>
                <a:ea typeface="DM Sans"/>
                <a:cs typeface="DM Sans"/>
                <a:sym typeface="DM Sans"/>
              </a:defRPr>
            </a:lvl7pPr>
            <a:lvl8pPr lvl="7">
              <a:spcBef>
                <a:spcPts val="0"/>
              </a:spcBef>
              <a:spcAft>
                <a:spcPts val="0"/>
              </a:spcAft>
              <a:buClr>
                <a:schemeClr val="dk1"/>
              </a:buClr>
              <a:buSzPts val="800"/>
              <a:buFont typeface="DM Sans"/>
              <a:buNone/>
              <a:defRPr sz="800" b="1">
                <a:latin typeface="DM Sans"/>
                <a:ea typeface="DM Sans"/>
                <a:cs typeface="DM Sans"/>
                <a:sym typeface="DM Sans"/>
              </a:defRPr>
            </a:lvl8pPr>
            <a:lvl9pPr lvl="8">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502" name="Google Shape;502;p35"/>
          <p:cNvSpPr txBox="1">
            <a:spLocks noGrp="1"/>
          </p:cNvSpPr>
          <p:nvPr>
            <p:ph type="subTitle" idx="2"/>
          </p:nvPr>
        </p:nvSpPr>
        <p:spPr>
          <a:xfrm>
            <a:off x="3320700" y="4716000"/>
            <a:ext cx="2502600" cy="434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800"/>
              <a:buFont typeface="DM Sans"/>
              <a:buNone/>
              <a:defRPr sz="800" b="1">
                <a:latin typeface="DM Sans"/>
                <a:ea typeface="DM Sans"/>
                <a:cs typeface="DM Sans"/>
                <a:sym typeface="DM Sans"/>
              </a:defRPr>
            </a:lvl1pPr>
            <a:lvl2pPr lvl="1" algn="ctr">
              <a:spcBef>
                <a:spcPts val="0"/>
              </a:spcBef>
              <a:spcAft>
                <a:spcPts val="0"/>
              </a:spcAft>
              <a:buClr>
                <a:schemeClr val="dk1"/>
              </a:buClr>
              <a:buSzPts val="800"/>
              <a:buFont typeface="DM Sans"/>
              <a:buNone/>
              <a:defRPr sz="800" b="1">
                <a:latin typeface="DM Sans"/>
                <a:ea typeface="DM Sans"/>
                <a:cs typeface="DM Sans"/>
                <a:sym typeface="DM Sans"/>
              </a:defRPr>
            </a:lvl2pPr>
            <a:lvl3pPr lvl="2" algn="ctr">
              <a:spcBef>
                <a:spcPts val="0"/>
              </a:spcBef>
              <a:spcAft>
                <a:spcPts val="0"/>
              </a:spcAft>
              <a:buClr>
                <a:schemeClr val="dk1"/>
              </a:buClr>
              <a:buSzPts val="800"/>
              <a:buFont typeface="DM Sans"/>
              <a:buNone/>
              <a:defRPr sz="800" b="1">
                <a:latin typeface="DM Sans"/>
                <a:ea typeface="DM Sans"/>
                <a:cs typeface="DM Sans"/>
                <a:sym typeface="DM Sans"/>
              </a:defRPr>
            </a:lvl3pPr>
            <a:lvl4pPr lvl="3" algn="ctr">
              <a:spcBef>
                <a:spcPts val="0"/>
              </a:spcBef>
              <a:spcAft>
                <a:spcPts val="0"/>
              </a:spcAft>
              <a:buClr>
                <a:schemeClr val="dk1"/>
              </a:buClr>
              <a:buSzPts val="800"/>
              <a:buFont typeface="DM Sans"/>
              <a:buNone/>
              <a:defRPr sz="800" b="1">
                <a:latin typeface="DM Sans"/>
                <a:ea typeface="DM Sans"/>
                <a:cs typeface="DM Sans"/>
                <a:sym typeface="DM Sans"/>
              </a:defRPr>
            </a:lvl4pPr>
            <a:lvl5pPr lvl="4" algn="ctr">
              <a:spcBef>
                <a:spcPts val="0"/>
              </a:spcBef>
              <a:spcAft>
                <a:spcPts val="0"/>
              </a:spcAft>
              <a:buClr>
                <a:schemeClr val="dk1"/>
              </a:buClr>
              <a:buSzPts val="800"/>
              <a:buFont typeface="DM Sans"/>
              <a:buNone/>
              <a:defRPr sz="800" b="1">
                <a:latin typeface="DM Sans"/>
                <a:ea typeface="DM Sans"/>
                <a:cs typeface="DM Sans"/>
                <a:sym typeface="DM Sans"/>
              </a:defRPr>
            </a:lvl5pPr>
            <a:lvl6pPr lvl="5" algn="ctr">
              <a:spcBef>
                <a:spcPts val="0"/>
              </a:spcBef>
              <a:spcAft>
                <a:spcPts val="0"/>
              </a:spcAft>
              <a:buClr>
                <a:schemeClr val="dk1"/>
              </a:buClr>
              <a:buSzPts val="800"/>
              <a:buFont typeface="DM Sans"/>
              <a:buNone/>
              <a:defRPr sz="800" b="1">
                <a:latin typeface="DM Sans"/>
                <a:ea typeface="DM Sans"/>
                <a:cs typeface="DM Sans"/>
                <a:sym typeface="DM Sans"/>
              </a:defRPr>
            </a:lvl6pPr>
            <a:lvl7pPr lvl="6" algn="ctr">
              <a:spcBef>
                <a:spcPts val="0"/>
              </a:spcBef>
              <a:spcAft>
                <a:spcPts val="0"/>
              </a:spcAft>
              <a:buClr>
                <a:schemeClr val="dk1"/>
              </a:buClr>
              <a:buSzPts val="800"/>
              <a:buFont typeface="DM Sans"/>
              <a:buNone/>
              <a:defRPr sz="800" b="1">
                <a:latin typeface="DM Sans"/>
                <a:ea typeface="DM Sans"/>
                <a:cs typeface="DM Sans"/>
                <a:sym typeface="DM Sans"/>
              </a:defRPr>
            </a:lvl7pPr>
            <a:lvl8pPr lvl="7" algn="ctr">
              <a:spcBef>
                <a:spcPts val="0"/>
              </a:spcBef>
              <a:spcAft>
                <a:spcPts val="0"/>
              </a:spcAft>
              <a:buClr>
                <a:schemeClr val="dk1"/>
              </a:buClr>
              <a:buSzPts val="800"/>
              <a:buFont typeface="DM Sans"/>
              <a:buNone/>
              <a:defRPr sz="800" b="1">
                <a:latin typeface="DM Sans"/>
                <a:ea typeface="DM Sans"/>
                <a:cs typeface="DM Sans"/>
                <a:sym typeface="DM Sans"/>
              </a:defRPr>
            </a:lvl8pPr>
            <a:lvl9pPr lvl="8" algn="ctr">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503" name="Google Shape;503;p35"/>
          <p:cNvSpPr txBox="1">
            <a:spLocks noGrp="1"/>
          </p:cNvSpPr>
          <p:nvPr>
            <p:ph type="title"/>
          </p:nvPr>
        </p:nvSpPr>
        <p:spPr>
          <a:xfrm>
            <a:off x="133150" y="506600"/>
            <a:ext cx="4105200" cy="2233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4800"/>
              <a:buFont typeface="Anton"/>
              <a:buNone/>
              <a:defRPr/>
            </a:lvl1pPr>
            <a:lvl2pPr lvl="1">
              <a:spcBef>
                <a:spcPts val="0"/>
              </a:spcBef>
              <a:spcAft>
                <a:spcPts val="0"/>
              </a:spcAft>
              <a:buClr>
                <a:schemeClr val="dk1"/>
              </a:buClr>
              <a:buSzPts val="1400"/>
              <a:buFont typeface="Anton"/>
              <a:buNone/>
              <a:defRPr/>
            </a:lvl2pPr>
            <a:lvl3pPr lvl="2">
              <a:spcBef>
                <a:spcPts val="0"/>
              </a:spcBef>
              <a:spcAft>
                <a:spcPts val="0"/>
              </a:spcAft>
              <a:buClr>
                <a:schemeClr val="dk1"/>
              </a:buClr>
              <a:buSzPts val="1400"/>
              <a:buFont typeface="Anton"/>
              <a:buNone/>
              <a:defRPr/>
            </a:lvl3pPr>
            <a:lvl4pPr lvl="3">
              <a:spcBef>
                <a:spcPts val="0"/>
              </a:spcBef>
              <a:spcAft>
                <a:spcPts val="0"/>
              </a:spcAft>
              <a:buClr>
                <a:schemeClr val="dk1"/>
              </a:buClr>
              <a:buSzPts val="1400"/>
              <a:buFont typeface="Anton"/>
              <a:buNone/>
              <a:defRPr/>
            </a:lvl4pPr>
            <a:lvl5pPr lvl="4">
              <a:spcBef>
                <a:spcPts val="0"/>
              </a:spcBef>
              <a:spcAft>
                <a:spcPts val="0"/>
              </a:spcAft>
              <a:buClr>
                <a:schemeClr val="dk1"/>
              </a:buClr>
              <a:buSzPts val="1400"/>
              <a:buFont typeface="Anton"/>
              <a:buNone/>
              <a:defRPr/>
            </a:lvl5pPr>
            <a:lvl6pPr lvl="5">
              <a:spcBef>
                <a:spcPts val="0"/>
              </a:spcBef>
              <a:spcAft>
                <a:spcPts val="0"/>
              </a:spcAft>
              <a:buClr>
                <a:schemeClr val="dk1"/>
              </a:buClr>
              <a:buSzPts val="1400"/>
              <a:buFont typeface="Anton"/>
              <a:buNone/>
              <a:defRPr/>
            </a:lvl6pPr>
            <a:lvl7pPr lvl="6">
              <a:spcBef>
                <a:spcPts val="0"/>
              </a:spcBef>
              <a:spcAft>
                <a:spcPts val="0"/>
              </a:spcAft>
              <a:buClr>
                <a:schemeClr val="dk1"/>
              </a:buClr>
              <a:buSzPts val="1400"/>
              <a:buFont typeface="Anton"/>
              <a:buNone/>
              <a:defRPr/>
            </a:lvl7pPr>
            <a:lvl8pPr lvl="7">
              <a:spcBef>
                <a:spcPts val="0"/>
              </a:spcBef>
              <a:spcAft>
                <a:spcPts val="0"/>
              </a:spcAft>
              <a:buClr>
                <a:schemeClr val="dk1"/>
              </a:buClr>
              <a:buSzPts val="1400"/>
              <a:buFont typeface="Anton"/>
              <a:buNone/>
              <a:defRPr/>
            </a:lvl8pPr>
            <a:lvl9pPr lvl="8">
              <a:spcBef>
                <a:spcPts val="0"/>
              </a:spcBef>
              <a:spcAft>
                <a:spcPts val="0"/>
              </a:spcAft>
              <a:buClr>
                <a:schemeClr val="dk1"/>
              </a:buClr>
              <a:buSzPts val="1400"/>
              <a:buFont typeface="Anton"/>
              <a:buNone/>
              <a:defRPr/>
            </a:lvl9pPr>
          </a:lstStyle>
          <a:p>
            <a:endParaRPr/>
          </a:p>
        </p:txBody>
      </p:sp>
      <p:sp>
        <p:nvSpPr>
          <p:cNvPr id="504" name="Google Shape;504;p35"/>
          <p:cNvSpPr txBox="1">
            <a:spLocks noGrp="1"/>
          </p:cNvSpPr>
          <p:nvPr>
            <p:ph type="subTitle" idx="3"/>
          </p:nvPr>
        </p:nvSpPr>
        <p:spPr>
          <a:xfrm>
            <a:off x="125700" y="125600"/>
            <a:ext cx="1593900" cy="39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800"/>
              <a:buFont typeface="DM Sans"/>
              <a:buNone/>
              <a:defRPr sz="800" b="1">
                <a:latin typeface="DM Sans"/>
                <a:ea typeface="DM Sans"/>
                <a:cs typeface="DM Sans"/>
                <a:sym typeface="DM Sans"/>
              </a:defRPr>
            </a:lvl1pPr>
            <a:lvl2pPr lvl="1">
              <a:spcBef>
                <a:spcPts val="0"/>
              </a:spcBef>
              <a:spcAft>
                <a:spcPts val="0"/>
              </a:spcAft>
              <a:buClr>
                <a:schemeClr val="dk1"/>
              </a:buClr>
              <a:buSzPts val="800"/>
              <a:buFont typeface="DM Sans"/>
              <a:buNone/>
              <a:defRPr sz="800" b="1">
                <a:latin typeface="DM Sans"/>
                <a:ea typeface="DM Sans"/>
                <a:cs typeface="DM Sans"/>
                <a:sym typeface="DM Sans"/>
              </a:defRPr>
            </a:lvl2pPr>
            <a:lvl3pPr lvl="2">
              <a:spcBef>
                <a:spcPts val="0"/>
              </a:spcBef>
              <a:spcAft>
                <a:spcPts val="0"/>
              </a:spcAft>
              <a:buClr>
                <a:schemeClr val="dk1"/>
              </a:buClr>
              <a:buSzPts val="800"/>
              <a:buFont typeface="DM Sans"/>
              <a:buNone/>
              <a:defRPr sz="800" b="1">
                <a:latin typeface="DM Sans"/>
                <a:ea typeface="DM Sans"/>
                <a:cs typeface="DM Sans"/>
                <a:sym typeface="DM Sans"/>
              </a:defRPr>
            </a:lvl3pPr>
            <a:lvl4pPr lvl="3">
              <a:spcBef>
                <a:spcPts val="0"/>
              </a:spcBef>
              <a:spcAft>
                <a:spcPts val="0"/>
              </a:spcAft>
              <a:buClr>
                <a:schemeClr val="dk1"/>
              </a:buClr>
              <a:buSzPts val="800"/>
              <a:buFont typeface="DM Sans"/>
              <a:buNone/>
              <a:defRPr sz="800" b="1">
                <a:latin typeface="DM Sans"/>
                <a:ea typeface="DM Sans"/>
                <a:cs typeface="DM Sans"/>
                <a:sym typeface="DM Sans"/>
              </a:defRPr>
            </a:lvl4pPr>
            <a:lvl5pPr lvl="4">
              <a:spcBef>
                <a:spcPts val="0"/>
              </a:spcBef>
              <a:spcAft>
                <a:spcPts val="0"/>
              </a:spcAft>
              <a:buClr>
                <a:schemeClr val="dk1"/>
              </a:buClr>
              <a:buSzPts val="800"/>
              <a:buFont typeface="DM Sans"/>
              <a:buNone/>
              <a:defRPr sz="800" b="1">
                <a:latin typeface="DM Sans"/>
                <a:ea typeface="DM Sans"/>
                <a:cs typeface="DM Sans"/>
                <a:sym typeface="DM Sans"/>
              </a:defRPr>
            </a:lvl5pPr>
            <a:lvl6pPr lvl="5">
              <a:spcBef>
                <a:spcPts val="0"/>
              </a:spcBef>
              <a:spcAft>
                <a:spcPts val="0"/>
              </a:spcAft>
              <a:buClr>
                <a:schemeClr val="dk1"/>
              </a:buClr>
              <a:buSzPts val="800"/>
              <a:buFont typeface="DM Sans"/>
              <a:buNone/>
              <a:defRPr sz="800" b="1">
                <a:latin typeface="DM Sans"/>
                <a:ea typeface="DM Sans"/>
                <a:cs typeface="DM Sans"/>
                <a:sym typeface="DM Sans"/>
              </a:defRPr>
            </a:lvl6pPr>
            <a:lvl7pPr lvl="6">
              <a:spcBef>
                <a:spcPts val="0"/>
              </a:spcBef>
              <a:spcAft>
                <a:spcPts val="0"/>
              </a:spcAft>
              <a:buClr>
                <a:schemeClr val="dk1"/>
              </a:buClr>
              <a:buSzPts val="800"/>
              <a:buFont typeface="DM Sans"/>
              <a:buNone/>
              <a:defRPr sz="800" b="1">
                <a:latin typeface="DM Sans"/>
                <a:ea typeface="DM Sans"/>
                <a:cs typeface="DM Sans"/>
                <a:sym typeface="DM Sans"/>
              </a:defRPr>
            </a:lvl7pPr>
            <a:lvl8pPr lvl="7">
              <a:spcBef>
                <a:spcPts val="0"/>
              </a:spcBef>
              <a:spcAft>
                <a:spcPts val="0"/>
              </a:spcAft>
              <a:buClr>
                <a:schemeClr val="dk1"/>
              </a:buClr>
              <a:buSzPts val="800"/>
              <a:buFont typeface="DM Sans"/>
              <a:buNone/>
              <a:defRPr sz="800" b="1">
                <a:latin typeface="DM Sans"/>
                <a:ea typeface="DM Sans"/>
                <a:cs typeface="DM Sans"/>
                <a:sym typeface="DM Sans"/>
              </a:defRPr>
            </a:lvl8pPr>
            <a:lvl9pPr lvl="8">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505" name="Google Shape;505;p3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rtl="0">
              <a:buNone/>
              <a:defRPr sz="800" b="1">
                <a:latin typeface="DM Sans"/>
                <a:ea typeface="DM Sans"/>
                <a:cs typeface="DM Sans"/>
                <a:sym typeface="DM Sans"/>
              </a:defRPr>
            </a:lvl1pPr>
            <a:lvl2pPr lvl="1" rtl="0">
              <a:buNone/>
              <a:defRPr sz="800" b="1">
                <a:latin typeface="DM Sans"/>
                <a:ea typeface="DM Sans"/>
                <a:cs typeface="DM Sans"/>
                <a:sym typeface="DM Sans"/>
              </a:defRPr>
            </a:lvl2pPr>
            <a:lvl3pPr lvl="2" rtl="0">
              <a:buNone/>
              <a:defRPr sz="800" b="1">
                <a:latin typeface="DM Sans"/>
                <a:ea typeface="DM Sans"/>
                <a:cs typeface="DM Sans"/>
                <a:sym typeface="DM Sans"/>
              </a:defRPr>
            </a:lvl3pPr>
            <a:lvl4pPr lvl="3" rtl="0">
              <a:buNone/>
              <a:defRPr sz="800" b="1">
                <a:latin typeface="DM Sans"/>
                <a:ea typeface="DM Sans"/>
                <a:cs typeface="DM Sans"/>
                <a:sym typeface="DM Sans"/>
              </a:defRPr>
            </a:lvl4pPr>
            <a:lvl5pPr lvl="4" rtl="0">
              <a:buNone/>
              <a:defRPr sz="800" b="1">
                <a:latin typeface="DM Sans"/>
                <a:ea typeface="DM Sans"/>
                <a:cs typeface="DM Sans"/>
                <a:sym typeface="DM Sans"/>
              </a:defRPr>
            </a:lvl5pPr>
            <a:lvl6pPr lvl="5" rtl="0">
              <a:buNone/>
              <a:defRPr sz="800" b="1">
                <a:latin typeface="DM Sans"/>
                <a:ea typeface="DM Sans"/>
                <a:cs typeface="DM Sans"/>
                <a:sym typeface="DM Sans"/>
              </a:defRPr>
            </a:lvl6pPr>
            <a:lvl7pPr lvl="6" rtl="0">
              <a:buNone/>
              <a:defRPr sz="800" b="1">
                <a:latin typeface="DM Sans"/>
                <a:ea typeface="DM Sans"/>
                <a:cs typeface="DM Sans"/>
                <a:sym typeface="DM Sans"/>
              </a:defRPr>
            </a:lvl7pPr>
            <a:lvl8pPr lvl="7" rtl="0">
              <a:buNone/>
              <a:defRPr sz="800" b="1">
                <a:latin typeface="DM Sans"/>
                <a:ea typeface="DM Sans"/>
                <a:cs typeface="DM Sans"/>
                <a:sym typeface="DM Sans"/>
              </a:defRPr>
            </a:lvl8pPr>
            <a:lvl9pPr lvl="8" rtl="0">
              <a:buNone/>
              <a:defRPr sz="800" b="1">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
        <p:nvSpPr>
          <p:cNvPr id="506" name="Google Shape;506;p35"/>
          <p:cNvSpPr txBox="1">
            <a:spLocks noGrp="1"/>
          </p:cNvSpPr>
          <p:nvPr>
            <p:ph type="body" idx="4"/>
          </p:nvPr>
        </p:nvSpPr>
        <p:spPr>
          <a:xfrm>
            <a:off x="5823300" y="3611800"/>
            <a:ext cx="3069300" cy="506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1pPr>
            <a:lvl2pPr marL="914400" lvl="1"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2pPr>
            <a:lvl3pPr marL="1371600" lvl="2"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3pPr>
            <a:lvl4pPr marL="1828800" lvl="3"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4pPr>
            <a:lvl5pPr marL="2286000" lvl="4"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5pPr>
            <a:lvl6pPr marL="2743200" lvl="5"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6pPr>
            <a:lvl7pPr marL="3200400" lvl="6"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7pPr>
            <a:lvl8pPr marL="3657600" lvl="7"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8pPr>
            <a:lvl9pPr marL="4114800" lvl="8"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9pPr>
          </a:lstStyle>
          <a:p>
            <a:endParaRPr/>
          </a:p>
        </p:txBody>
      </p:sp>
      <p:sp>
        <p:nvSpPr>
          <p:cNvPr id="507" name="Google Shape;507;p35"/>
          <p:cNvSpPr txBox="1">
            <a:spLocks noGrp="1"/>
          </p:cNvSpPr>
          <p:nvPr>
            <p:ph type="body" idx="5"/>
          </p:nvPr>
        </p:nvSpPr>
        <p:spPr>
          <a:xfrm>
            <a:off x="5823300" y="2959400"/>
            <a:ext cx="3069300" cy="506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1pPr>
            <a:lvl2pPr marL="914400" lvl="1"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2pPr>
            <a:lvl3pPr marL="1371600" lvl="2"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3pPr>
            <a:lvl4pPr marL="1828800" lvl="3"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4pPr>
            <a:lvl5pPr marL="2286000" lvl="4"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5pPr>
            <a:lvl6pPr marL="2743200" lvl="5"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6pPr>
            <a:lvl7pPr marL="3200400" lvl="6"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7pPr>
            <a:lvl8pPr marL="3657600" lvl="7"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8pPr>
            <a:lvl9pPr marL="4114800" lvl="8" indent="-304800">
              <a:spcBef>
                <a:spcPts val="0"/>
              </a:spcBef>
              <a:spcAft>
                <a:spcPts val="0"/>
              </a:spcAft>
              <a:buClr>
                <a:schemeClr val="dk1"/>
              </a:buClr>
              <a:buSzPts val="1200"/>
              <a:buFont typeface="DM Sans Medium"/>
              <a:buChar char="■"/>
              <a:defRPr sz="1200" b="0">
                <a:latin typeface="DM Sans Medium"/>
                <a:ea typeface="DM Sans Medium"/>
                <a:cs typeface="DM Sans Medium"/>
                <a:sym typeface="DM Sans Medium"/>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olution statement">
  <p:cSld name="CUSTOM_17">
    <p:bg>
      <p:bgPr>
        <a:solidFill>
          <a:schemeClr val="dk2"/>
        </a:solidFill>
        <a:effectLst/>
      </p:bgPr>
    </p:bg>
    <p:spTree>
      <p:nvGrpSpPr>
        <p:cNvPr id="1" name="Shape 508"/>
        <p:cNvGrpSpPr/>
        <p:nvPr/>
      </p:nvGrpSpPr>
      <p:grpSpPr>
        <a:xfrm>
          <a:off x="0" y="0"/>
          <a:ext cx="0" cy="0"/>
          <a:chOff x="0" y="0"/>
          <a:chExt cx="0" cy="0"/>
        </a:xfrm>
      </p:grpSpPr>
      <p:sp>
        <p:nvSpPr>
          <p:cNvPr id="509" name="Google Shape;509;p36"/>
          <p:cNvSpPr txBox="1">
            <a:spLocks noGrp="1"/>
          </p:cNvSpPr>
          <p:nvPr>
            <p:ph type="title"/>
          </p:nvPr>
        </p:nvSpPr>
        <p:spPr>
          <a:xfrm>
            <a:off x="125700" y="655300"/>
            <a:ext cx="8899800" cy="31944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4800"/>
              <a:buFont typeface="Anton"/>
              <a:buNone/>
              <a:defRPr/>
            </a:lvl1pPr>
            <a:lvl2pPr lvl="1">
              <a:spcBef>
                <a:spcPts val="0"/>
              </a:spcBef>
              <a:spcAft>
                <a:spcPts val="0"/>
              </a:spcAft>
              <a:buClr>
                <a:schemeClr val="dk1"/>
              </a:buClr>
              <a:buSzPts val="4800"/>
              <a:buNone/>
              <a:defRPr sz="4800"/>
            </a:lvl2pPr>
            <a:lvl3pPr lvl="2">
              <a:spcBef>
                <a:spcPts val="0"/>
              </a:spcBef>
              <a:spcAft>
                <a:spcPts val="0"/>
              </a:spcAft>
              <a:buClr>
                <a:schemeClr val="dk1"/>
              </a:buClr>
              <a:buSzPts val="4800"/>
              <a:buNone/>
              <a:defRPr sz="4800"/>
            </a:lvl3pPr>
            <a:lvl4pPr lvl="3">
              <a:spcBef>
                <a:spcPts val="0"/>
              </a:spcBef>
              <a:spcAft>
                <a:spcPts val="0"/>
              </a:spcAft>
              <a:buClr>
                <a:schemeClr val="dk1"/>
              </a:buClr>
              <a:buSzPts val="4800"/>
              <a:buNone/>
              <a:defRPr sz="4800"/>
            </a:lvl4pPr>
            <a:lvl5pPr lvl="4">
              <a:spcBef>
                <a:spcPts val="0"/>
              </a:spcBef>
              <a:spcAft>
                <a:spcPts val="0"/>
              </a:spcAft>
              <a:buClr>
                <a:schemeClr val="dk1"/>
              </a:buClr>
              <a:buSzPts val="4800"/>
              <a:buNone/>
              <a:defRPr sz="4800"/>
            </a:lvl5pPr>
            <a:lvl6pPr lvl="5">
              <a:spcBef>
                <a:spcPts val="0"/>
              </a:spcBef>
              <a:spcAft>
                <a:spcPts val="0"/>
              </a:spcAft>
              <a:buClr>
                <a:schemeClr val="dk1"/>
              </a:buClr>
              <a:buSzPts val="4800"/>
              <a:buNone/>
              <a:defRPr sz="4800"/>
            </a:lvl6pPr>
            <a:lvl7pPr lvl="6">
              <a:spcBef>
                <a:spcPts val="0"/>
              </a:spcBef>
              <a:spcAft>
                <a:spcPts val="0"/>
              </a:spcAft>
              <a:buClr>
                <a:schemeClr val="dk1"/>
              </a:buClr>
              <a:buSzPts val="4800"/>
              <a:buNone/>
              <a:defRPr sz="4800"/>
            </a:lvl7pPr>
            <a:lvl8pPr lvl="7">
              <a:spcBef>
                <a:spcPts val="0"/>
              </a:spcBef>
              <a:spcAft>
                <a:spcPts val="0"/>
              </a:spcAft>
              <a:buClr>
                <a:schemeClr val="dk1"/>
              </a:buClr>
              <a:buSzPts val="4800"/>
              <a:buNone/>
              <a:defRPr sz="4800"/>
            </a:lvl8pPr>
            <a:lvl9pPr lvl="8">
              <a:spcBef>
                <a:spcPts val="0"/>
              </a:spcBef>
              <a:spcAft>
                <a:spcPts val="0"/>
              </a:spcAft>
              <a:buClr>
                <a:schemeClr val="dk1"/>
              </a:buClr>
              <a:buSzPts val="4800"/>
              <a:buNone/>
              <a:defRPr sz="4800"/>
            </a:lvl9pPr>
          </a:lstStyle>
          <a:p>
            <a:endParaRPr/>
          </a:p>
        </p:txBody>
      </p:sp>
      <p:sp>
        <p:nvSpPr>
          <p:cNvPr id="510" name="Google Shape;510;p36"/>
          <p:cNvSpPr txBox="1">
            <a:spLocks noGrp="1"/>
          </p:cNvSpPr>
          <p:nvPr>
            <p:ph type="body" idx="1"/>
          </p:nvPr>
        </p:nvSpPr>
        <p:spPr>
          <a:xfrm>
            <a:off x="6508650" y="3276875"/>
            <a:ext cx="2502600" cy="12150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1"/>
              </a:buClr>
              <a:buSzPts val="800"/>
              <a:buFont typeface="DM Sans"/>
              <a:buChar char="●"/>
              <a:defRPr/>
            </a:lvl1pPr>
            <a:lvl2pPr marL="914400" lvl="1" indent="-279400">
              <a:spcBef>
                <a:spcPts val="0"/>
              </a:spcBef>
              <a:spcAft>
                <a:spcPts val="0"/>
              </a:spcAft>
              <a:buClr>
                <a:schemeClr val="dk1"/>
              </a:buClr>
              <a:buSzPts val="800"/>
              <a:buFont typeface="DM Sans"/>
              <a:buChar char="○"/>
              <a:defRPr/>
            </a:lvl2pPr>
            <a:lvl3pPr marL="1371600" lvl="2" indent="-279400">
              <a:spcBef>
                <a:spcPts val="0"/>
              </a:spcBef>
              <a:spcAft>
                <a:spcPts val="0"/>
              </a:spcAft>
              <a:buClr>
                <a:schemeClr val="dk1"/>
              </a:buClr>
              <a:buSzPts val="800"/>
              <a:buFont typeface="DM Sans"/>
              <a:buChar char="■"/>
              <a:defRPr/>
            </a:lvl3pPr>
            <a:lvl4pPr marL="1828800" lvl="3" indent="-279400">
              <a:spcBef>
                <a:spcPts val="0"/>
              </a:spcBef>
              <a:spcAft>
                <a:spcPts val="0"/>
              </a:spcAft>
              <a:buClr>
                <a:schemeClr val="dk1"/>
              </a:buClr>
              <a:buSzPts val="800"/>
              <a:buFont typeface="DM Sans"/>
              <a:buChar char="●"/>
              <a:defRPr/>
            </a:lvl4pPr>
            <a:lvl5pPr marL="2286000" lvl="4" indent="-279400">
              <a:spcBef>
                <a:spcPts val="0"/>
              </a:spcBef>
              <a:spcAft>
                <a:spcPts val="0"/>
              </a:spcAft>
              <a:buClr>
                <a:schemeClr val="dk1"/>
              </a:buClr>
              <a:buSzPts val="800"/>
              <a:buFont typeface="DM Sans"/>
              <a:buChar char="○"/>
              <a:defRPr/>
            </a:lvl5pPr>
            <a:lvl6pPr marL="2743200" lvl="5" indent="-279400">
              <a:spcBef>
                <a:spcPts val="0"/>
              </a:spcBef>
              <a:spcAft>
                <a:spcPts val="0"/>
              </a:spcAft>
              <a:buClr>
                <a:schemeClr val="dk1"/>
              </a:buClr>
              <a:buSzPts val="800"/>
              <a:buFont typeface="DM Sans"/>
              <a:buChar char="■"/>
              <a:defRPr/>
            </a:lvl6pPr>
            <a:lvl7pPr marL="3200400" lvl="6" indent="-279400">
              <a:spcBef>
                <a:spcPts val="0"/>
              </a:spcBef>
              <a:spcAft>
                <a:spcPts val="0"/>
              </a:spcAft>
              <a:buClr>
                <a:schemeClr val="dk1"/>
              </a:buClr>
              <a:buSzPts val="800"/>
              <a:buFont typeface="DM Sans"/>
              <a:buChar char="●"/>
              <a:defRPr/>
            </a:lvl7pPr>
            <a:lvl8pPr marL="3657600" lvl="7" indent="-279400">
              <a:spcBef>
                <a:spcPts val="0"/>
              </a:spcBef>
              <a:spcAft>
                <a:spcPts val="0"/>
              </a:spcAft>
              <a:buClr>
                <a:schemeClr val="dk1"/>
              </a:buClr>
              <a:buSzPts val="800"/>
              <a:buFont typeface="DM Sans"/>
              <a:buChar char="○"/>
              <a:defRPr/>
            </a:lvl8pPr>
            <a:lvl9pPr marL="4114800" lvl="8" indent="-279400">
              <a:spcBef>
                <a:spcPts val="0"/>
              </a:spcBef>
              <a:spcAft>
                <a:spcPts val="0"/>
              </a:spcAft>
              <a:buClr>
                <a:schemeClr val="dk1"/>
              </a:buClr>
              <a:buSzPts val="800"/>
              <a:buFont typeface="DM Sans"/>
              <a:buChar char="■"/>
              <a:defRPr/>
            </a:lvl9pPr>
          </a:lstStyle>
          <a:p>
            <a:endParaRPr/>
          </a:p>
        </p:txBody>
      </p:sp>
      <p:cxnSp>
        <p:nvCxnSpPr>
          <p:cNvPr id="511" name="Google Shape;511;p36"/>
          <p:cNvCxnSpPr/>
          <p:nvPr/>
        </p:nvCxnSpPr>
        <p:spPr>
          <a:xfrm>
            <a:off x="-5675" y="4716000"/>
            <a:ext cx="9155400" cy="0"/>
          </a:xfrm>
          <a:prstGeom prst="straightConnector1">
            <a:avLst/>
          </a:prstGeom>
          <a:noFill/>
          <a:ln w="9525" cap="flat" cmpd="sng">
            <a:solidFill>
              <a:schemeClr val="dk1"/>
            </a:solidFill>
            <a:prstDash val="solid"/>
            <a:round/>
            <a:headEnd type="none" w="med" len="med"/>
            <a:tailEnd type="none" w="med" len="med"/>
          </a:ln>
        </p:spPr>
      </p:cxnSp>
      <p:sp>
        <p:nvSpPr>
          <p:cNvPr id="512" name="Google Shape;512;p36"/>
          <p:cNvSpPr txBox="1">
            <a:spLocks noGrp="1"/>
          </p:cNvSpPr>
          <p:nvPr>
            <p:ph type="subTitle" idx="2"/>
          </p:nvPr>
        </p:nvSpPr>
        <p:spPr>
          <a:xfrm>
            <a:off x="125700" y="125600"/>
            <a:ext cx="1593900" cy="39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800"/>
              <a:buFont typeface="DM Sans"/>
              <a:buNone/>
              <a:defRPr sz="800" b="1">
                <a:latin typeface="DM Sans"/>
                <a:ea typeface="DM Sans"/>
                <a:cs typeface="DM Sans"/>
                <a:sym typeface="DM Sans"/>
              </a:defRPr>
            </a:lvl1pPr>
            <a:lvl2pPr lvl="1">
              <a:spcBef>
                <a:spcPts val="0"/>
              </a:spcBef>
              <a:spcAft>
                <a:spcPts val="0"/>
              </a:spcAft>
              <a:buClr>
                <a:schemeClr val="dk1"/>
              </a:buClr>
              <a:buSzPts val="800"/>
              <a:buFont typeface="DM Sans"/>
              <a:buNone/>
              <a:defRPr sz="800" b="1">
                <a:latin typeface="DM Sans"/>
                <a:ea typeface="DM Sans"/>
                <a:cs typeface="DM Sans"/>
                <a:sym typeface="DM Sans"/>
              </a:defRPr>
            </a:lvl2pPr>
            <a:lvl3pPr lvl="2">
              <a:spcBef>
                <a:spcPts val="0"/>
              </a:spcBef>
              <a:spcAft>
                <a:spcPts val="0"/>
              </a:spcAft>
              <a:buClr>
                <a:schemeClr val="dk1"/>
              </a:buClr>
              <a:buSzPts val="800"/>
              <a:buFont typeface="DM Sans"/>
              <a:buNone/>
              <a:defRPr sz="800" b="1">
                <a:latin typeface="DM Sans"/>
                <a:ea typeface="DM Sans"/>
                <a:cs typeface="DM Sans"/>
                <a:sym typeface="DM Sans"/>
              </a:defRPr>
            </a:lvl3pPr>
            <a:lvl4pPr lvl="3">
              <a:spcBef>
                <a:spcPts val="0"/>
              </a:spcBef>
              <a:spcAft>
                <a:spcPts val="0"/>
              </a:spcAft>
              <a:buClr>
                <a:schemeClr val="dk1"/>
              </a:buClr>
              <a:buSzPts val="800"/>
              <a:buFont typeface="DM Sans"/>
              <a:buNone/>
              <a:defRPr sz="800" b="1">
                <a:latin typeface="DM Sans"/>
                <a:ea typeface="DM Sans"/>
                <a:cs typeface="DM Sans"/>
                <a:sym typeface="DM Sans"/>
              </a:defRPr>
            </a:lvl4pPr>
            <a:lvl5pPr lvl="4">
              <a:spcBef>
                <a:spcPts val="0"/>
              </a:spcBef>
              <a:spcAft>
                <a:spcPts val="0"/>
              </a:spcAft>
              <a:buClr>
                <a:schemeClr val="dk1"/>
              </a:buClr>
              <a:buSzPts val="800"/>
              <a:buFont typeface="DM Sans"/>
              <a:buNone/>
              <a:defRPr sz="800" b="1">
                <a:latin typeface="DM Sans"/>
                <a:ea typeface="DM Sans"/>
                <a:cs typeface="DM Sans"/>
                <a:sym typeface="DM Sans"/>
              </a:defRPr>
            </a:lvl5pPr>
            <a:lvl6pPr lvl="5">
              <a:spcBef>
                <a:spcPts val="0"/>
              </a:spcBef>
              <a:spcAft>
                <a:spcPts val="0"/>
              </a:spcAft>
              <a:buClr>
                <a:schemeClr val="dk1"/>
              </a:buClr>
              <a:buSzPts val="800"/>
              <a:buFont typeface="DM Sans"/>
              <a:buNone/>
              <a:defRPr sz="800" b="1">
                <a:latin typeface="DM Sans"/>
                <a:ea typeface="DM Sans"/>
                <a:cs typeface="DM Sans"/>
                <a:sym typeface="DM Sans"/>
              </a:defRPr>
            </a:lvl6pPr>
            <a:lvl7pPr lvl="6">
              <a:spcBef>
                <a:spcPts val="0"/>
              </a:spcBef>
              <a:spcAft>
                <a:spcPts val="0"/>
              </a:spcAft>
              <a:buClr>
                <a:schemeClr val="dk1"/>
              </a:buClr>
              <a:buSzPts val="800"/>
              <a:buFont typeface="DM Sans"/>
              <a:buNone/>
              <a:defRPr sz="800" b="1">
                <a:latin typeface="DM Sans"/>
                <a:ea typeface="DM Sans"/>
                <a:cs typeface="DM Sans"/>
                <a:sym typeface="DM Sans"/>
              </a:defRPr>
            </a:lvl7pPr>
            <a:lvl8pPr lvl="7">
              <a:spcBef>
                <a:spcPts val="0"/>
              </a:spcBef>
              <a:spcAft>
                <a:spcPts val="0"/>
              </a:spcAft>
              <a:buClr>
                <a:schemeClr val="dk1"/>
              </a:buClr>
              <a:buSzPts val="800"/>
              <a:buFont typeface="DM Sans"/>
              <a:buNone/>
              <a:defRPr sz="800" b="1">
                <a:latin typeface="DM Sans"/>
                <a:ea typeface="DM Sans"/>
                <a:cs typeface="DM Sans"/>
                <a:sym typeface="DM Sans"/>
              </a:defRPr>
            </a:lvl8pPr>
            <a:lvl9pPr lvl="8">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513" name="Google Shape;513;p36"/>
          <p:cNvSpPr txBox="1">
            <a:spLocks noGrp="1"/>
          </p:cNvSpPr>
          <p:nvPr>
            <p:ph type="subTitle" idx="3"/>
          </p:nvPr>
        </p:nvSpPr>
        <p:spPr>
          <a:xfrm>
            <a:off x="139825" y="4716000"/>
            <a:ext cx="2502600" cy="434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800"/>
              <a:buFont typeface="DM Sans"/>
              <a:buNone/>
              <a:defRPr sz="800" b="1">
                <a:latin typeface="DM Sans"/>
                <a:ea typeface="DM Sans"/>
                <a:cs typeface="DM Sans"/>
                <a:sym typeface="DM Sans"/>
              </a:defRPr>
            </a:lvl1pPr>
            <a:lvl2pPr lvl="1">
              <a:spcBef>
                <a:spcPts val="0"/>
              </a:spcBef>
              <a:spcAft>
                <a:spcPts val="0"/>
              </a:spcAft>
              <a:buClr>
                <a:schemeClr val="dk1"/>
              </a:buClr>
              <a:buSzPts val="800"/>
              <a:buFont typeface="DM Sans"/>
              <a:buNone/>
              <a:defRPr sz="800" b="1">
                <a:latin typeface="DM Sans"/>
                <a:ea typeface="DM Sans"/>
                <a:cs typeface="DM Sans"/>
                <a:sym typeface="DM Sans"/>
              </a:defRPr>
            </a:lvl2pPr>
            <a:lvl3pPr lvl="2">
              <a:spcBef>
                <a:spcPts val="0"/>
              </a:spcBef>
              <a:spcAft>
                <a:spcPts val="0"/>
              </a:spcAft>
              <a:buClr>
                <a:schemeClr val="dk1"/>
              </a:buClr>
              <a:buSzPts val="800"/>
              <a:buFont typeface="DM Sans"/>
              <a:buNone/>
              <a:defRPr sz="800" b="1">
                <a:latin typeface="DM Sans"/>
                <a:ea typeface="DM Sans"/>
                <a:cs typeface="DM Sans"/>
                <a:sym typeface="DM Sans"/>
              </a:defRPr>
            </a:lvl3pPr>
            <a:lvl4pPr lvl="3">
              <a:spcBef>
                <a:spcPts val="0"/>
              </a:spcBef>
              <a:spcAft>
                <a:spcPts val="0"/>
              </a:spcAft>
              <a:buClr>
                <a:schemeClr val="dk1"/>
              </a:buClr>
              <a:buSzPts val="800"/>
              <a:buFont typeface="DM Sans"/>
              <a:buNone/>
              <a:defRPr sz="800" b="1">
                <a:latin typeface="DM Sans"/>
                <a:ea typeface="DM Sans"/>
                <a:cs typeface="DM Sans"/>
                <a:sym typeface="DM Sans"/>
              </a:defRPr>
            </a:lvl4pPr>
            <a:lvl5pPr lvl="4">
              <a:spcBef>
                <a:spcPts val="0"/>
              </a:spcBef>
              <a:spcAft>
                <a:spcPts val="0"/>
              </a:spcAft>
              <a:buClr>
                <a:schemeClr val="dk1"/>
              </a:buClr>
              <a:buSzPts val="800"/>
              <a:buFont typeface="DM Sans"/>
              <a:buNone/>
              <a:defRPr sz="800" b="1">
                <a:latin typeface="DM Sans"/>
                <a:ea typeface="DM Sans"/>
                <a:cs typeface="DM Sans"/>
                <a:sym typeface="DM Sans"/>
              </a:defRPr>
            </a:lvl5pPr>
            <a:lvl6pPr lvl="5">
              <a:spcBef>
                <a:spcPts val="0"/>
              </a:spcBef>
              <a:spcAft>
                <a:spcPts val="0"/>
              </a:spcAft>
              <a:buClr>
                <a:schemeClr val="dk1"/>
              </a:buClr>
              <a:buSzPts val="800"/>
              <a:buFont typeface="DM Sans"/>
              <a:buNone/>
              <a:defRPr sz="800" b="1">
                <a:latin typeface="DM Sans"/>
                <a:ea typeface="DM Sans"/>
                <a:cs typeface="DM Sans"/>
                <a:sym typeface="DM Sans"/>
              </a:defRPr>
            </a:lvl6pPr>
            <a:lvl7pPr lvl="6">
              <a:spcBef>
                <a:spcPts val="0"/>
              </a:spcBef>
              <a:spcAft>
                <a:spcPts val="0"/>
              </a:spcAft>
              <a:buClr>
                <a:schemeClr val="dk1"/>
              </a:buClr>
              <a:buSzPts val="800"/>
              <a:buFont typeface="DM Sans"/>
              <a:buNone/>
              <a:defRPr sz="800" b="1">
                <a:latin typeface="DM Sans"/>
                <a:ea typeface="DM Sans"/>
                <a:cs typeface="DM Sans"/>
                <a:sym typeface="DM Sans"/>
              </a:defRPr>
            </a:lvl7pPr>
            <a:lvl8pPr lvl="7">
              <a:spcBef>
                <a:spcPts val="0"/>
              </a:spcBef>
              <a:spcAft>
                <a:spcPts val="0"/>
              </a:spcAft>
              <a:buClr>
                <a:schemeClr val="dk1"/>
              </a:buClr>
              <a:buSzPts val="800"/>
              <a:buFont typeface="DM Sans"/>
              <a:buNone/>
              <a:defRPr sz="800" b="1">
                <a:latin typeface="DM Sans"/>
                <a:ea typeface="DM Sans"/>
                <a:cs typeface="DM Sans"/>
                <a:sym typeface="DM Sans"/>
              </a:defRPr>
            </a:lvl8pPr>
            <a:lvl9pPr lvl="8">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514" name="Google Shape;514;p36"/>
          <p:cNvSpPr txBox="1">
            <a:spLocks noGrp="1"/>
          </p:cNvSpPr>
          <p:nvPr>
            <p:ph type="subTitle" idx="4"/>
          </p:nvPr>
        </p:nvSpPr>
        <p:spPr>
          <a:xfrm>
            <a:off x="3320700" y="4716000"/>
            <a:ext cx="2502600" cy="434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800"/>
              <a:buFont typeface="DM Sans"/>
              <a:buNone/>
              <a:defRPr sz="800" b="1">
                <a:latin typeface="DM Sans"/>
                <a:ea typeface="DM Sans"/>
                <a:cs typeface="DM Sans"/>
                <a:sym typeface="DM Sans"/>
              </a:defRPr>
            </a:lvl1pPr>
            <a:lvl2pPr lvl="1" algn="ctr">
              <a:spcBef>
                <a:spcPts val="0"/>
              </a:spcBef>
              <a:spcAft>
                <a:spcPts val="0"/>
              </a:spcAft>
              <a:buClr>
                <a:schemeClr val="dk1"/>
              </a:buClr>
              <a:buSzPts val="800"/>
              <a:buFont typeface="DM Sans"/>
              <a:buNone/>
              <a:defRPr sz="800" b="1">
                <a:latin typeface="DM Sans"/>
                <a:ea typeface="DM Sans"/>
                <a:cs typeface="DM Sans"/>
                <a:sym typeface="DM Sans"/>
              </a:defRPr>
            </a:lvl2pPr>
            <a:lvl3pPr lvl="2" algn="ctr">
              <a:spcBef>
                <a:spcPts val="0"/>
              </a:spcBef>
              <a:spcAft>
                <a:spcPts val="0"/>
              </a:spcAft>
              <a:buClr>
                <a:schemeClr val="dk1"/>
              </a:buClr>
              <a:buSzPts val="800"/>
              <a:buFont typeface="DM Sans"/>
              <a:buNone/>
              <a:defRPr sz="800" b="1">
                <a:latin typeface="DM Sans"/>
                <a:ea typeface="DM Sans"/>
                <a:cs typeface="DM Sans"/>
                <a:sym typeface="DM Sans"/>
              </a:defRPr>
            </a:lvl3pPr>
            <a:lvl4pPr lvl="3" algn="ctr">
              <a:spcBef>
                <a:spcPts val="0"/>
              </a:spcBef>
              <a:spcAft>
                <a:spcPts val="0"/>
              </a:spcAft>
              <a:buClr>
                <a:schemeClr val="dk1"/>
              </a:buClr>
              <a:buSzPts val="800"/>
              <a:buFont typeface="DM Sans"/>
              <a:buNone/>
              <a:defRPr sz="800" b="1">
                <a:latin typeface="DM Sans"/>
                <a:ea typeface="DM Sans"/>
                <a:cs typeface="DM Sans"/>
                <a:sym typeface="DM Sans"/>
              </a:defRPr>
            </a:lvl4pPr>
            <a:lvl5pPr lvl="4" algn="ctr">
              <a:spcBef>
                <a:spcPts val="0"/>
              </a:spcBef>
              <a:spcAft>
                <a:spcPts val="0"/>
              </a:spcAft>
              <a:buClr>
                <a:schemeClr val="dk1"/>
              </a:buClr>
              <a:buSzPts val="800"/>
              <a:buFont typeface="DM Sans"/>
              <a:buNone/>
              <a:defRPr sz="800" b="1">
                <a:latin typeface="DM Sans"/>
                <a:ea typeface="DM Sans"/>
                <a:cs typeface="DM Sans"/>
                <a:sym typeface="DM Sans"/>
              </a:defRPr>
            </a:lvl5pPr>
            <a:lvl6pPr lvl="5" algn="ctr">
              <a:spcBef>
                <a:spcPts val="0"/>
              </a:spcBef>
              <a:spcAft>
                <a:spcPts val="0"/>
              </a:spcAft>
              <a:buClr>
                <a:schemeClr val="dk1"/>
              </a:buClr>
              <a:buSzPts val="800"/>
              <a:buFont typeface="DM Sans"/>
              <a:buNone/>
              <a:defRPr sz="800" b="1">
                <a:latin typeface="DM Sans"/>
                <a:ea typeface="DM Sans"/>
                <a:cs typeface="DM Sans"/>
                <a:sym typeface="DM Sans"/>
              </a:defRPr>
            </a:lvl6pPr>
            <a:lvl7pPr lvl="6" algn="ctr">
              <a:spcBef>
                <a:spcPts val="0"/>
              </a:spcBef>
              <a:spcAft>
                <a:spcPts val="0"/>
              </a:spcAft>
              <a:buClr>
                <a:schemeClr val="dk1"/>
              </a:buClr>
              <a:buSzPts val="800"/>
              <a:buFont typeface="DM Sans"/>
              <a:buNone/>
              <a:defRPr sz="800" b="1">
                <a:latin typeface="DM Sans"/>
                <a:ea typeface="DM Sans"/>
                <a:cs typeface="DM Sans"/>
                <a:sym typeface="DM Sans"/>
              </a:defRPr>
            </a:lvl7pPr>
            <a:lvl8pPr lvl="7" algn="ctr">
              <a:spcBef>
                <a:spcPts val="0"/>
              </a:spcBef>
              <a:spcAft>
                <a:spcPts val="0"/>
              </a:spcAft>
              <a:buClr>
                <a:schemeClr val="dk1"/>
              </a:buClr>
              <a:buSzPts val="800"/>
              <a:buFont typeface="DM Sans"/>
              <a:buNone/>
              <a:defRPr sz="800" b="1">
                <a:latin typeface="DM Sans"/>
                <a:ea typeface="DM Sans"/>
                <a:cs typeface="DM Sans"/>
                <a:sym typeface="DM Sans"/>
              </a:defRPr>
            </a:lvl8pPr>
            <a:lvl9pPr lvl="8" algn="ctr">
              <a:spcBef>
                <a:spcPts val="0"/>
              </a:spcBef>
              <a:spcAft>
                <a:spcPts val="0"/>
              </a:spcAft>
              <a:buClr>
                <a:schemeClr val="dk1"/>
              </a:buClr>
              <a:buSzPts val="800"/>
              <a:buFont typeface="DM Sans"/>
              <a:buNone/>
              <a:defRPr sz="800" b="1">
                <a:latin typeface="DM Sans"/>
                <a:ea typeface="DM Sans"/>
                <a:cs typeface="DM Sans"/>
                <a:sym typeface="DM Sans"/>
              </a:defRPr>
            </a:lvl9pPr>
          </a:lstStyle>
          <a:p>
            <a:endParaRPr/>
          </a:p>
        </p:txBody>
      </p:sp>
      <p:sp>
        <p:nvSpPr>
          <p:cNvPr id="515" name="Google Shape;515;p3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buNone/>
              <a:defRPr sz="800" b="1">
                <a:latin typeface="DM Sans"/>
                <a:ea typeface="DM Sans"/>
                <a:cs typeface="DM Sans"/>
                <a:sym typeface="DM Sans"/>
              </a:defRPr>
            </a:lvl1pPr>
            <a:lvl2pPr lvl="1">
              <a:buNone/>
              <a:defRPr sz="800" b="1">
                <a:latin typeface="DM Sans"/>
                <a:ea typeface="DM Sans"/>
                <a:cs typeface="DM Sans"/>
                <a:sym typeface="DM Sans"/>
              </a:defRPr>
            </a:lvl2pPr>
            <a:lvl3pPr lvl="2">
              <a:buNone/>
              <a:defRPr sz="800" b="1">
                <a:latin typeface="DM Sans"/>
                <a:ea typeface="DM Sans"/>
                <a:cs typeface="DM Sans"/>
                <a:sym typeface="DM Sans"/>
              </a:defRPr>
            </a:lvl3pPr>
            <a:lvl4pPr lvl="3">
              <a:buNone/>
              <a:defRPr sz="800" b="1">
                <a:latin typeface="DM Sans"/>
                <a:ea typeface="DM Sans"/>
                <a:cs typeface="DM Sans"/>
                <a:sym typeface="DM Sans"/>
              </a:defRPr>
            </a:lvl4pPr>
            <a:lvl5pPr lvl="4">
              <a:buNone/>
              <a:defRPr sz="800" b="1">
                <a:latin typeface="DM Sans"/>
                <a:ea typeface="DM Sans"/>
                <a:cs typeface="DM Sans"/>
                <a:sym typeface="DM Sans"/>
              </a:defRPr>
            </a:lvl5pPr>
            <a:lvl6pPr lvl="5">
              <a:buNone/>
              <a:defRPr sz="800" b="1">
                <a:latin typeface="DM Sans"/>
                <a:ea typeface="DM Sans"/>
                <a:cs typeface="DM Sans"/>
                <a:sym typeface="DM Sans"/>
              </a:defRPr>
            </a:lvl6pPr>
            <a:lvl7pPr lvl="6">
              <a:buNone/>
              <a:defRPr sz="800" b="1">
                <a:latin typeface="DM Sans"/>
                <a:ea typeface="DM Sans"/>
                <a:cs typeface="DM Sans"/>
                <a:sym typeface="DM Sans"/>
              </a:defRPr>
            </a:lvl7pPr>
            <a:lvl8pPr lvl="7">
              <a:buNone/>
              <a:defRPr sz="800" b="1">
                <a:latin typeface="DM Sans"/>
                <a:ea typeface="DM Sans"/>
                <a:cs typeface="DM Sans"/>
                <a:sym typeface="DM Sans"/>
              </a:defRPr>
            </a:lvl8pPr>
            <a:lvl9pPr lvl="8">
              <a:buNone/>
              <a:defRPr sz="800" b="1">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p:cSld name="TITLE_4">
    <p:spTree>
      <p:nvGrpSpPr>
        <p:cNvPr id="1" name="Shape 516"/>
        <p:cNvGrpSpPr/>
        <p:nvPr/>
      </p:nvGrpSpPr>
      <p:grpSpPr>
        <a:xfrm>
          <a:off x="0" y="0"/>
          <a:ext cx="0" cy="0"/>
          <a:chOff x="0" y="0"/>
          <a:chExt cx="0" cy="0"/>
        </a:xfrm>
      </p:grpSpPr>
      <p:sp>
        <p:nvSpPr>
          <p:cNvPr id="517" name="Google Shape;517;p3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18" name="Google Shape;518;p3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
        <p:nvSpPr>
          <p:cNvPr id="519" name="Google Shape;519;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520"/>
        <p:cNvGrpSpPr/>
        <p:nvPr/>
      </p:nvGrpSpPr>
      <p:grpSpPr>
        <a:xfrm>
          <a:off x="0" y="0"/>
          <a:ext cx="0" cy="0"/>
          <a:chOff x="0" y="0"/>
          <a:chExt cx="0" cy="0"/>
        </a:xfrm>
      </p:grpSpPr>
      <p:sp>
        <p:nvSpPr>
          <p:cNvPr id="521" name="Google Shape;521;p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22" name="Google Shape;522;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523"/>
        <p:cNvGrpSpPr/>
        <p:nvPr/>
      </p:nvGrpSpPr>
      <p:grpSpPr>
        <a:xfrm>
          <a:off x="0" y="0"/>
          <a:ext cx="0" cy="0"/>
          <a:chOff x="0" y="0"/>
          <a:chExt cx="0" cy="0"/>
        </a:xfrm>
      </p:grpSpPr>
      <p:sp>
        <p:nvSpPr>
          <p:cNvPr id="524" name="Google Shape;524;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5" name="Google Shape;525;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a:lvl1pPr>
            <a:lvl2pPr marL="914400" lvl="1" indent="-279400">
              <a:spcBef>
                <a:spcPts val="0"/>
              </a:spcBef>
              <a:spcAft>
                <a:spcPts val="0"/>
              </a:spcAft>
              <a:buSzPts val="800"/>
              <a:buChar char="○"/>
              <a:defRPr/>
            </a:lvl2pPr>
            <a:lvl3pPr marL="1371600" lvl="2" indent="-279400">
              <a:spcBef>
                <a:spcPts val="0"/>
              </a:spcBef>
              <a:spcAft>
                <a:spcPts val="0"/>
              </a:spcAft>
              <a:buSzPts val="800"/>
              <a:buChar char="■"/>
              <a:defRPr/>
            </a:lvl3pPr>
            <a:lvl4pPr marL="1828800" lvl="3" indent="-279400">
              <a:spcBef>
                <a:spcPts val="0"/>
              </a:spcBef>
              <a:spcAft>
                <a:spcPts val="0"/>
              </a:spcAft>
              <a:buSzPts val="800"/>
              <a:buChar char="●"/>
              <a:defRPr/>
            </a:lvl4pPr>
            <a:lvl5pPr marL="2286000" lvl="4" indent="-279400">
              <a:spcBef>
                <a:spcPts val="0"/>
              </a:spcBef>
              <a:spcAft>
                <a:spcPts val="0"/>
              </a:spcAft>
              <a:buSzPts val="800"/>
              <a:buChar char="○"/>
              <a:defRPr/>
            </a:lvl5pPr>
            <a:lvl6pPr marL="2743200" lvl="5" indent="-279400">
              <a:spcBef>
                <a:spcPts val="0"/>
              </a:spcBef>
              <a:spcAft>
                <a:spcPts val="0"/>
              </a:spcAft>
              <a:buSzPts val="800"/>
              <a:buChar char="■"/>
              <a:defRPr/>
            </a:lvl6pPr>
            <a:lvl7pPr marL="3200400" lvl="6" indent="-279400">
              <a:spcBef>
                <a:spcPts val="0"/>
              </a:spcBef>
              <a:spcAft>
                <a:spcPts val="0"/>
              </a:spcAft>
              <a:buSzPts val="800"/>
              <a:buChar char="●"/>
              <a:defRPr/>
            </a:lvl7pPr>
            <a:lvl8pPr marL="3657600" lvl="7" indent="-279400">
              <a:spcBef>
                <a:spcPts val="0"/>
              </a:spcBef>
              <a:spcAft>
                <a:spcPts val="0"/>
              </a:spcAft>
              <a:buSzPts val="800"/>
              <a:buChar char="○"/>
              <a:defRPr/>
            </a:lvl8pPr>
            <a:lvl9pPr marL="4114800" lvl="8" indent="-279400">
              <a:spcBef>
                <a:spcPts val="0"/>
              </a:spcBef>
              <a:spcAft>
                <a:spcPts val="0"/>
              </a:spcAft>
              <a:buSzPts val="800"/>
              <a:buChar char="■"/>
              <a:defRPr/>
            </a:lvl9pPr>
          </a:lstStyle>
          <a:p>
            <a:endParaRPr/>
          </a:p>
        </p:txBody>
      </p:sp>
      <p:sp>
        <p:nvSpPr>
          <p:cNvPr id="526" name="Google Shape;526;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
    <p:spTree>
      <p:nvGrpSpPr>
        <p:cNvPr id="1" name="Shape 527"/>
        <p:cNvGrpSpPr/>
        <p:nvPr/>
      </p:nvGrpSpPr>
      <p:grpSpPr>
        <a:xfrm>
          <a:off x="0" y="0"/>
          <a:ext cx="0" cy="0"/>
          <a:chOff x="0" y="0"/>
          <a:chExt cx="0" cy="0"/>
        </a:xfrm>
      </p:grpSpPr>
      <p:sp>
        <p:nvSpPr>
          <p:cNvPr id="528" name="Google Shape;528;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9" name="Google Shape;529;p4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30" name="Google Shape;530;p4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31" name="Google Shape;531;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532"/>
        <p:cNvGrpSpPr/>
        <p:nvPr/>
      </p:nvGrpSpPr>
      <p:grpSpPr>
        <a:xfrm>
          <a:off x="0" y="0"/>
          <a:ext cx="0" cy="0"/>
          <a:chOff x="0" y="0"/>
          <a:chExt cx="0" cy="0"/>
        </a:xfrm>
      </p:grpSpPr>
      <p:sp>
        <p:nvSpPr>
          <p:cNvPr id="533" name="Google Shape;533;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4" name="Google Shape;534;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_COLUMN_TEXT_1">
    <p:spTree>
      <p:nvGrpSpPr>
        <p:cNvPr id="1" name="Shape 535"/>
        <p:cNvGrpSpPr/>
        <p:nvPr/>
      </p:nvGrpSpPr>
      <p:grpSpPr>
        <a:xfrm>
          <a:off x="0" y="0"/>
          <a:ext cx="0" cy="0"/>
          <a:chOff x="0" y="0"/>
          <a:chExt cx="0" cy="0"/>
        </a:xfrm>
      </p:grpSpPr>
      <p:sp>
        <p:nvSpPr>
          <p:cNvPr id="536" name="Google Shape;536;p4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7" name="Google Shape;537;p4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38" name="Google Shape;538;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p:cSld name="MAIN_POINT_1">
    <p:spTree>
      <p:nvGrpSpPr>
        <p:cNvPr id="1" name="Shape 539"/>
        <p:cNvGrpSpPr/>
        <p:nvPr/>
      </p:nvGrpSpPr>
      <p:grpSpPr>
        <a:xfrm>
          <a:off x="0" y="0"/>
          <a:ext cx="0" cy="0"/>
          <a:chOff x="0" y="0"/>
          <a:chExt cx="0" cy="0"/>
        </a:xfrm>
      </p:grpSpPr>
      <p:sp>
        <p:nvSpPr>
          <p:cNvPr id="540" name="Google Shape;540;p4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41" name="Google Shape;541;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
    <p:spTree>
      <p:nvGrpSpPr>
        <p:cNvPr id="1" name="Shape 542"/>
        <p:cNvGrpSpPr/>
        <p:nvPr/>
      </p:nvGrpSpPr>
      <p:grpSpPr>
        <a:xfrm>
          <a:off x="0" y="0"/>
          <a:ext cx="0" cy="0"/>
          <a:chOff x="0" y="0"/>
          <a:chExt cx="0" cy="0"/>
        </a:xfrm>
      </p:grpSpPr>
      <p:sp>
        <p:nvSpPr>
          <p:cNvPr id="543" name="Google Shape;543;p4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M Sans"/>
              <a:ea typeface="DM Sans"/>
              <a:cs typeface="DM Sans"/>
              <a:sym typeface="DM Sans"/>
            </a:endParaRPr>
          </a:p>
        </p:txBody>
      </p:sp>
      <p:sp>
        <p:nvSpPr>
          <p:cNvPr id="544" name="Google Shape;544;p4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5" name="Google Shape;545;p4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546" name="Google Shape;546;p4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279400">
              <a:spcBef>
                <a:spcPts val="0"/>
              </a:spcBef>
              <a:spcAft>
                <a:spcPts val="0"/>
              </a:spcAft>
              <a:buClr>
                <a:schemeClr val="dk2"/>
              </a:buClr>
              <a:buSzPts val="800"/>
              <a:buChar char="●"/>
              <a:defRPr>
                <a:solidFill>
                  <a:schemeClr val="dk2"/>
                </a:solidFill>
              </a:defRPr>
            </a:lvl1pPr>
            <a:lvl2pPr marL="914400" lvl="1" indent="-279400">
              <a:spcBef>
                <a:spcPts val="0"/>
              </a:spcBef>
              <a:spcAft>
                <a:spcPts val="0"/>
              </a:spcAft>
              <a:buClr>
                <a:schemeClr val="dk2"/>
              </a:buClr>
              <a:buSzPts val="800"/>
              <a:buChar char="○"/>
              <a:defRPr>
                <a:solidFill>
                  <a:schemeClr val="dk2"/>
                </a:solidFill>
              </a:defRPr>
            </a:lvl2pPr>
            <a:lvl3pPr marL="1371600" lvl="2" indent="-279400">
              <a:spcBef>
                <a:spcPts val="0"/>
              </a:spcBef>
              <a:spcAft>
                <a:spcPts val="0"/>
              </a:spcAft>
              <a:buClr>
                <a:schemeClr val="dk2"/>
              </a:buClr>
              <a:buSzPts val="800"/>
              <a:buChar char="■"/>
              <a:defRPr>
                <a:solidFill>
                  <a:schemeClr val="dk2"/>
                </a:solidFill>
              </a:defRPr>
            </a:lvl3pPr>
            <a:lvl4pPr marL="1828800" lvl="3" indent="-279400">
              <a:spcBef>
                <a:spcPts val="0"/>
              </a:spcBef>
              <a:spcAft>
                <a:spcPts val="0"/>
              </a:spcAft>
              <a:buClr>
                <a:schemeClr val="dk2"/>
              </a:buClr>
              <a:buSzPts val="800"/>
              <a:buChar char="●"/>
              <a:defRPr>
                <a:solidFill>
                  <a:schemeClr val="dk2"/>
                </a:solidFill>
              </a:defRPr>
            </a:lvl4pPr>
            <a:lvl5pPr marL="2286000" lvl="4" indent="-279400">
              <a:spcBef>
                <a:spcPts val="0"/>
              </a:spcBef>
              <a:spcAft>
                <a:spcPts val="0"/>
              </a:spcAft>
              <a:buClr>
                <a:schemeClr val="dk2"/>
              </a:buClr>
              <a:buSzPts val="800"/>
              <a:buChar char="○"/>
              <a:defRPr>
                <a:solidFill>
                  <a:schemeClr val="dk2"/>
                </a:solidFill>
              </a:defRPr>
            </a:lvl5pPr>
            <a:lvl6pPr marL="2743200" lvl="5" indent="-279400">
              <a:spcBef>
                <a:spcPts val="0"/>
              </a:spcBef>
              <a:spcAft>
                <a:spcPts val="0"/>
              </a:spcAft>
              <a:buClr>
                <a:schemeClr val="dk2"/>
              </a:buClr>
              <a:buSzPts val="800"/>
              <a:buChar char="■"/>
              <a:defRPr>
                <a:solidFill>
                  <a:schemeClr val="dk2"/>
                </a:solidFill>
              </a:defRPr>
            </a:lvl6pPr>
            <a:lvl7pPr marL="3200400" lvl="6" indent="-279400">
              <a:spcBef>
                <a:spcPts val="0"/>
              </a:spcBef>
              <a:spcAft>
                <a:spcPts val="0"/>
              </a:spcAft>
              <a:buClr>
                <a:schemeClr val="dk2"/>
              </a:buClr>
              <a:buSzPts val="800"/>
              <a:buChar char="●"/>
              <a:defRPr>
                <a:solidFill>
                  <a:schemeClr val="dk2"/>
                </a:solidFill>
              </a:defRPr>
            </a:lvl7pPr>
            <a:lvl8pPr marL="3657600" lvl="7" indent="-279400">
              <a:spcBef>
                <a:spcPts val="0"/>
              </a:spcBef>
              <a:spcAft>
                <a:spcPts val="0"/>
              </a:spcAft>
              <a:buClr>
                <a:schemeClr val="dk2"/>
              </a:buClr>
              <a:buSzPts val="800"/>
              <a:buChar char="○"/>
              <a:defRPr>
                <a:solidFill>
                  <a:schemeClr val="dk2"/>
                </a:solidFill>
              </a:defRPr>
            </a:lvl8pPr>
            <a:lvl9pPr marL="4114800" lvl="8" indent="-279400">
              <a:spcBef>
                <a:spcPts val="0"/>
              </a:spcBef>
              <a:spcAft>
                <a:spcPts val="0"/>
              </a:spcAft>
              <a:buClr>
                <a:schemeClr val="dk2"/>
              </a:buClr>
              <a:buSzPts val="800"/>
              <a:buChar char="■"/>
              <a:defRPr>
                <a:solidFill>
                  <a:schemeClr val="dk2"/>
                </a:solidFill>
              </a:defRPr>
            </a:lvl9pPr>
          </a:lstStyle>
          <a:p>
            <a:endParaRPr/>
          </a:p>
        </p:txBody>
      </p:sp>
      <p:sp>
        <p:nvSpPr>
          <p:cNvPr id="547" name="Google Shape;547;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_ONLY_1">
    <p:spTree>
      <p:nvGrpSpPr>
        <p:cNvPr id="1" name="Shape 548"/>
        <p:cNvGrpSpPr/>
        <p:nvPr/>
      </p:nvGrpSpPr>
      <p:grpSpPr>
        <a:xfrm>
          <a:off x="0" y="0"/>
          <a:ext cx="0" cy="0"/>
          <a:chOff x="0" y="0"/>
          <a:chExt cx="0" cy="0"/>
        </a:xfrm>
      </p:grpSpPr>
      <p:sp>
        <p:nvSpPr>
          <p:cNvPr id="549" name="Google Shape;549;p4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800"/>
              <a:buNone/>
              <a:defRPr/>
            </a:lvl1pPr>
          </a:lstStyle>
          <a:p>
            <a:endParaRPr/>
          </a:p>
        </p:txBody>
      </p:sp>
      <p:sp>
        <p:nvSpPr>
          <p:cNvPr id="550" name="Google Shape;550;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ig number">
  <p:cSld name="BIG_NUMBER_1">
    <p:spTree>
      <p:nvGrpSpPr>
        <p:cNvPr id="1" name="Shape 551"/>
        <p:cNvGrpSpPr/>
        <p:nvPr/>
      </p:nvGrpSpPr>
      <p:grpSpPr>
        <a:xfrm>
          <a:off x="0" y="0"/>
          <a:ext cx="0" cy="0"/>
          <a:chOff x="0" y="0"/>
          <a:chExt cx="0" cy="0"/>
        </a:xfrm>
      </p:grpSpPr>
      <p:sp>
        <p:nvSpPr>
          <p:cNvPr id="552" name="Google Shape;552;p46"/>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53" name="Google Shape;553;p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279400" algn="ctr">
              <a:spcBef>
                <a:spcPts val="0"/>
              </a:spcBef>
              <a:spcAft>
                <a:spcPts val="0"/>
              </a:spcAft>
              <a:buSzPts val="800"/>
              <a:buChar char="●"/>
              <a:defRPr/>
            </a:lvl1pPr>
            <a:lvl2pPr marL="914400" lvl="1" indent="-279400" algn="ctr">
              <a:spcBef>
                <a:spcPts val="0"/>
              </a:spcBef>
              <a:spcAft>
                <a:spcPts val="0"/>
              </a:spcAft>
              <a:buSzPts val="800"/>
              <a:buChar char="○"/>
              <a:defRPr/>
            </a:lvl2pPr>
            <a:lvl3pPr marL="1371600" lvl="2" indent="-279400" algn="ctr">
              <a:spcBef>
                <a:spcPts val="0"/>
              </a:spcBef>
              <a:spcAft>
                <a:spcPts val="0"/>
              </a:spcAft>
              <a:buSzPts val="800"/>
              <a:buChar char="■"/>
              <a:defRPr/>
            </a:lvl3pPr>
            <a:lvl4pPr marL="1828800" lvl="3" indent="-279400" algn="ctr">
              <a:spcBef>
                <a:spcPts val="0"/>
              </a:spcBef>
              <a:spcAft>
                <a:spcPts val="0"/>
              </a:spcAft>
              <a:buSzPts val="800"/>
              <a:buChar char="●"/>
              <a:defRPr/>
            </a:lvl4pPr>
            <a:lvl5pPr marL="2286000" lvl="4" indent="-279400" algn="ctr">
              <a:spcBef>
                <a:spcPts val="0"/>
              </a:spcBef>
              <a:spcAft>
                <a:spcPts val="0"/>
              </a:spcAft>
              <a:buSzPts val="800"/>
              <a:buChar char="○"/>
              <a:defRPr/>
            </a:lvl5pPr>
            <a:lvl6pPr marL="2743200" lvl="5" indent="-279400" algn="ctr">
              <a:spcBef>
                <a:spcPts val="0"/>
              </a:spcBef>
              <a:spcAft>
                <a:spcPts val="0"/>
              </a:spcAft>
              <a:buSzPts val="800"/>
              <a:buChar char="■"/>
              <a:defRPr/>
            </a:lvl6pPr>
            <a:lvl7pPr marL="3200400" lvl="6" indent="-279400" algn="ctr">
              <a:spcBef>
                <a:spcPts val="0"/>
              </a:spcBef>
              <a:spcAft>
                <a:spcPts val="0"/>
              </a:spcAft>
              <a:buSzPts val="800"/>
              <a:buChar char="●"/>
              <a:defRPr/>
            </a:lvl7pPr>
            <a:lvl8pPr marL="3657600" lvl="7" indent="-279400" algn="ctr">
              <a:spcBef>
                <a:spcPts val="0"/>
              </a:spcBef>
              <a:spcAft>
                <a:spcPts val="0"/>
              </a:spcAft>
              <a:buSzPts val="800"/>
              <a:buChar char="○"/>
              <a:defRPr/>
            </a:lvl8pPr>
            <a:lvl9pPr marL="4114800" lvl="8" indent="-279400" algn="ctr">
              <a:spcBef>
                <a:spcPts val="0"/>
              </a:spcBef>
              <a:spcAft>
                <a:spcPts val="0"/>
              </a:spcAft>
              <a:buSzPts val="800"/>
              <a:buChar char="■"/>
              <a:defRPr/>
            </a:lvl9pPr>
          </a:lstStyle>
          <a:p>
            <a:endParaRPr/>
          </a:p>
        </p:txBody>
      </p:sp>
      <p:sp>
        <p:nvSpPr>
          <p:cNvPr id="554" name="Google Shape;554;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5"/>
        <p:cNvGrpSpPr/>
        <p:nvPr/>
      </p:nvGrpSpPr>
      <p:grpSpPr>
        <a:xfrm>
          <a:off x="0" y="0"/>
          <a:ext cx="0" cy="0"/>
          <a:chOff x="0" y="0"/>
          <a:chExt cx="0" cy="0"/>
        </a:xfrm>
      </p:grpSpPr>
      <p:sp>
        <p:nvSpPr>
          <p:cNvPr id="556" name="Google Shape;556;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557"/>
        <p:cNvGrpSpPr/>
        <p:nvPr/>
      </p:nvGrpSpPr>
      <p:grpSpPr>
        <a:xfrm>
          <a:off x="0" y="0"/>
          <a:ext cx="0" cy="0"/>
          <a:chOff x="0" y="0"/>
          <a:chExt cx="0" cy="0"/>
        </a:xfrm>
      </p:grpSpPr>
      <p:sp>
        <p:nvSpPr>
          <p:cNvPr id="558" name="Google Shape;558;p48"/>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9" name="Google Shape;559;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
        <p:nvSpPr>
          <p:cNvPr id="560" name="Google Shape;560;p48"/>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61" name="Google Shape;561;p48"/>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62" name="Google Shape;562;p48"/>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63" name="Google Shape;563;p48"/>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64" name="Google Shape;564;p48"/>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65" name="Google Shape;565;p48"/>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566"/>
        <p:cNvGrpSpPr/>
        <p:nvPr/>
      </p:nvGrpSpPr>
      <p:grpSpPr>
        <a:xfrm>
          <a:off x="0" y="0"/>
          <a:ext cx="0" cy="0"/>
          <a:chOff x="0" y="0"/>
          <a:chExt cx="0" cy="0"/>
        </a:xfrm>
      </p:grpSpPr>
      <p:sp>
        <p:nvSpPr>
          <p:cNvPr id="567" name="Google Shape;567;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8" name="Google Shape;568;p49"/>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a:lvl1pPr>
            <a:lvl2pPr marL="914400" lvl="1" indent="-279400">
              <a:spcBef>
                <a:spcPts val="0"/>
              </a:spcBef>
              <a:spcAft>
                <a:spcPts val="0"/>
              </a:spcAft>
              <a:buSzPts val="800"/>
              <a:buChar char="○"/>
              <a:defRPr/>
            </a:lvl2pPr>
            <a:lvl3pPr marL="1371600" lvl="2" indent="-279400">
              <a:spcBef>
                <a:spcPts val="0"/>
              </a:spcBef>
              <a:spcAft>
                <a:spcPts val="0"/>
              </a:spcAft>
              <a:buSzPts val="800"/>
              <a:buChar char="■"/>
              <a:defRPr/>
            </a:lvl3pPr>
            <a:lvl4pPr marL="1828800" lvl="3" indent="-279400">
              <a:spcBef>
                <a:spcPts val="0"/>
              </a:spcBef>
              <a:spcAft>
                <a:spcPts val="0"/>
              </a:spcAft>
              <a:buSzPts val="800"/>
              <a:buChar char="●"/>
              <a:defRPr/>
            </a:lvl4pPr>
            <a:lvl5pPr marL="2286000" lvl="4" indent="-279400">
              <a:spcBef>
                <a:spcPts val="0"/>
              </a:spcBef>
              <a:spcAft>
                <a:spcPts val="0"/>
              </a:spcAft>
              <a:buSzPts val="800"/>
              <a:buChar char="○"/>
              <a:defRPr/>
            </a:lvl5pPr>
            <a:lvl6pPr marL="2743200" lvl="5" indent="-279400">
              <a:spcBef>
                <a:spcPts val="0"/>
              </a:spcBef>
              <a:spcAft>
                <a:spcPts val="0"/>
              </a:spcAft>
              <a:buSzPts val="800"/>
              <a:buChar char="■"/>
              <a:defRPr/>
            </a:lvl6pPr>
            <a:lvl7pPr marL="3200400" lvl="6" indent="-279400">
              <a:spcBef>
                <a:spcPts val="0"/>
              </a:spcBef>
              <a:spcAft>
                <a:spcPts val="0"/>
              </a:spcAft>
              <a:buSzPts val="800"/>
              <a:buChar char="●"/>
              <a:defRPr/>
            </a:lvl7pPr>
            <a:lvl8pPr marL="3657600" lvl="7" indent="-279400">
              <a:spcBef>
                <a:spcPts val="0"/>
              </a:spcBef>
              <a:spcAft>
                <a:spcPts val="0"/>
              </a:spcAft>
              <a:buSzPts val="800"/>
              <a:buChar char="○"/>
              <a:defRPr/>
            </a:lvl8pPr>
            <a:lvl9pPr marL="4114800" lvl="8" indent="-279400">
              <a:spcBef>
                <a:spcPts val="0"/>
              </a:spcBef>
              <a:spcAft>
                <a:spcPts val="0"/>
              </a:spcAft>
              <a:buSzPts val="800"/>
              <a:buChar char="■"/>
              <a:defRPr/>
            </a:lvl9pPr>
          </a:lstStyle>
          <a:p>
            <a:endParaRPr/>
          </a:p>
        </p:txBody>
      </p:sp>
      <p:sp>
        <p:nvSpPr>
          <p:cNvPr id="569" name="Google Shape;569;p49"/>
          <p:cNvSpPr>
            <a:spLocks noGrp="1"/>
          </p:cNvSpPr>
          <p:nvPr>
            <p:ph type="pic" idx="2"/>
          </p:nvPr>
        </p:nvSpPr>
        <p:spPr>
          <a:xfrm>
            <a:off x="4992024" y="1152775"/>
            <a:ext cx="3840300" cy="3416400"/>
          </a:xfrm>
          <a:prstGeom prst="rect">
            <a:avLst/>
          </a:prstGeom>
          <a:noFill/>
          <a:ln>
            <a:noFill/>
          </a:ln>
        </p:spPr>
      </p:sp>
      <p:sp>
        <p:nvSpPr>
          <p:cNvPr id="570" name="Google Shape;570;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big ideas">
  <p:cSld name="CUSTOM_1_1">
    <p:spTree>
      <p:nvGrpSpPr>
        <p:cNvPr id="1" name="Shape 571"/>
        <p:cNvGrpSpPr/>
        <p:nvPr/>
      </p:nvGrpSpPr>
      <p:grpSpPr>
        <a:xfrm>
          <a:off x="0" y="0"/>
          <a:ext cx="0" cy="0"/>
          <a:chOff x="0" y="0"/>
          <a:chExt cx="0" cy="0"/>
        </a:xfrm>
      </p:grpSpPr>
      <p:sp>
        <p:nvSpPr>
          <p:cNvPr id="572" name="Google Shape;572;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
        <p:nvSpPr>
          <p:cNvPr id="573" name="Google Shape;573;p50"/>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74" name="Google Shape;574;p50"/>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a:lvl1pPr>
            <a:lvl2pPr marL="914400" lvl="1" indent="-279400">
              <a:spcBef>
                <a:spcPts val="0"/>
              </a:spcBef>
              <a:spcAft>
                <a:spcPts val="0"/>
              </a:spcAft>
              <a:buSzPts val="800"/>
              <a:buChar char="○"/>
              <a:defRPr/>
            </a:lvl2pPr>
            <a:lvl3pPr marL="1371600" lvl="2" indent="-279400">
              <a:spcBef>
                <a:spcPts val="0"/>
              </a:spcBef>
              <a:spcAft>
                <a:spcPts val="0"/>
              </a:spcAft>
              <a:buSzPts val="800"/>
              <a:buChar char="■"/>
              <a:defRPr/>
            </a:lvl3pPr>
            <a:lvl4pPr marL="1828800" lvl="3" indent="-279400">
              <a:spcBef>
                <a:spcPts val="0"/>
              </a:spcBef>
              <a:spcAft>
                <a:spcPts val="0"/>
              </a:spcAft>
              <a:buSzPts val="800"/>
              <a:buChar char="●"/>
              <a:defRPr/>
            </a:lvl4pPr>
            <a:lvl5pPr marL="2286000" lvl="4" indent="-279400">
              <a:spcBef>
                <a:spcPts val="0"/>
              </a:spcBef>
              <a:spcAft>
                <a:spcPts val="0"/>
              </a:spcAft>
              <a:buSzPts val="800"/>
              <a:buChar char="○"/>
              <a:defRPr/>
            </a:lvl5pPr>
            <a:lvl6pPr marL="2743200" lvl="5" indent="-279400">
              <a:spcBef>
                <a:spcPts val="0"/>
              </a:spcBef>
              <a:spcAft>
                <a:spcPts val="0"/>
              </a:spcAft>
              <a:buSzPts val="800"/>
              <a:buChar char="■"/>
              <a:defRPr/>
            </a:lvl6pPr>
            <a:lvl7pPr marL="3200400" lvl="6" indent="-279400">
              <a:spcBef>
                <a:spcPts val="0"/>
              </a:spcBef>
              <a:spcAft>
                <a:spcPts val="0"/>
              </a:spcAft>
              <a:buSzPts val="800"/>
              <a:buChar char="●"/>
              <a:defRPr/>
            </a:lvl7pPr>
            <a:lvl8pPr marL="3657600" lvl="7" indent="-279400">
              <a:spcBef>
                <a:spcPts val="0"/>
              </a:spcBef>
              <a:spcAft>
                <a:spcPts val="0"/>
              </a:spcAft>
              <a:buSzPts val="800"/>
              <a:buChar char="○"/>
              <a:defRPr/>
            </a:lvl8pPr>
            <a:lvl9pPr marL="4114800" lvl="8" indent="-279400">
              <a:spcBef>
                <a:spcPts val="0"/>
              </a:spcBef>
              <a:spcAft>
                <a:spcPts val="0"/>
              </a:spcAft>
              <a:buSzPts val="800"/>
              <a:buChar char="■"/>
              <a:defRPr/>
            </a:lvl9pPr>
          </a:lstStyle>
          <a:p>
            <a:endParaRPr/>
          </a:p>
        </p:txBody>
      </p:sp>
      <p:sp>
        <p:nvSpPr>
          <p:cNvPr id="575" name="Google Shape;575;p50"/>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a:lvl1pPr>
            <a:lvl2pPr marL="914400" lvl="1" indent="-279400">
              <a:spcBef>
                <a:spcPts val="0"/>
              </a:spcBef>
              <a:spcAft>
                <a:spcPts val="0"/>
              </a:spcAft>
              <a:buSzPts val="800"/>
              <a:buChar char="○"/>
              <a:defRPr/>
            </a:lvl2pPr>
            <a:lvl3pPr marL="1371600" lvl="2" indent="-279400">
              <a:spcBef>
                <a:spcPts val="0"/>
              </a:spcBef>
              <a:spcAft>
                <a:spcPts val="0"/>
              </a:spcAft>
              <a:buSzPts val="800"/>
              <a:buChar char="■"/>
              <a:defRPr/>
            </a:lvl3pPr>
            <a:lvl4pPr marL="1828800" lvl="3" indent="-279400">
              <a:spcBef>
                <a:spcPts val="0"/>
              </a:spcBef>
              <a:spcAft>
                <a:spcPts val="0"/>
              </a:spcAft>
              <a:buSzPts val="800"/>
              <a:buChar char="●"/>
              <a:defRPr/>
            </a:lvl4pPr>
            <a:lvl5pPr marL="2286000" lvl="4" indent="-279400">
              <a:spcBef>
                <a:spcPts val="0"/>
              </a:spcBef>
              <a:spcAft>
                <a:spcPts val="0"/>
              </a:spcAft>
              <a:buSzPts val="800"/>
              <a:buChar char="○"/>
              <a:defRPr/>
            </a:lvl5pPr>
            <a:lvl6pPr marL="2743200" lvl="5" indent="-279400">
              <a:spcBef>
                <a:spcPts val="0"/>
              </a:spcBef>
              <a:spcAft>
                <a:spcPts val="0"/>
              </a:spcAft>
              <a:buSzPts val="800"/>
              <a:buChar char="■"/>
              <a:defRPr/>
            </a:lvl6pPr>
            <a:lvl7pPr marL="3200400" lvl="6" indent="-279400">
              <a:spcBef>
                <a:spcPts val="0"/>
              </a:spcBef>
              <a:spcAft>
                <a:spcPts val="0"/>
              </a:spcAft>
              <a:buSzPts val="800"/>
              <a:buChar char="●"/>
              <a:defRPr/>
            </a:lvl7pPr>
            <a:lvl8pPr marL="3657600" lvl="7" indent="-279400">
              <a:spcBef>
                <a:spcPts val="0"/>
              </a:spcBef>
              <a:spcAft>
                <a:spcPts val="0"/>
              </a:spcAft>
              <a:buSzPts val="800"/>
              <a:buChar char="○"/>
              <a:defRPr/>
            </a:lvl8pPr>
            <a:lvl9pPr marL="4114800" lvl="8" indent="-279400">
              <a:spcBef>
                <a:spcPts val="0"/>
              </a:spcBef>
              <a:spcAft>
                <a:spcPts val="0"/>
              </a:spcAft>
              <a:buSzPts val="800"/>
              <a:buChar char="■"/>
              <a:defRPr/>
            </a:lvl9pPr>
          </a:lstStyle>
          <a:p>
            <a:endParaRPr/>
          </a:p>
        </p:txBody>
      </p:sp>
      <p:sp>
        <p:nvSpPr>
          <p:cNvPr id="576" name="Google Shape;576;p50"/>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77" name="Google Shape;577;p50"/>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ree big ideas">
  <p:cSld name="CUSTOM_2_2">
    <p:spTree>
      <p:nvGrpSpPr>
        <p:cNvPr id="1" name="Shape 578"/>
        <p:cNvGrpSpPr/>
        <p:nvPr/>
      </p:nvGrpSpPr>
      <p:grpSpPr>
        <a:xfrm>
          <a:off x="0" y="0"/>
          <a:ext cx="0" cy="0"/>
          <a:chOff x="0" y="0"/>
          <a:chExt cx="0" cy="0"/>
        </a:xfrm>
      </p:grpSpPr>
      <p:sp>
        <p:nvSpPr>
          <p:cNvPr id="579" name="Google Shape;579;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
        <p:nvSpPr>
          <p:cNvPr id="580" name="Google Shape;580;p51"/>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a:lvl1pPr>
            <a:lvl2pPr marL="914400" lvl="1" indent="-279400">
              <a:spcBef>
                <a:spcPts val="0"/>
              </a:spcBef>
              <a:spcAft>
                <a:spcPts val="0"/>
              </a:spcAft>
              <a:buSzPts val="800"/>
              <a:buChar char="○"/>
              <a:defRPr/>
            </a:lvl2pPr>
            <a:lvl3pPr marL="1371600" lvl="2" indent="-279400">
              <a:spcBef>
                <a:spcPts val="0"/>
              </a:spcBef>
              <a:spcAft>
                <a:spcPts val="0"/>
              </a:spcAft>
              <a:buSzPts val="800"/>
              <a:buChar char="■"/>
              <a:defRPr/>
            </a:lvl3pPr>
            <a:lvl4pPr marL="1828800" lvl="3" indent="-279400">
              <a:spcBef>
                <a:spcPts val="0"/>
              </a:spcBef>
              <a:spcAft>
                <a:spcPts val="0"/>
              </a:spcAft>
              <a:buSzPts val="800"/>
              <a:buChar char="●"/>
              <a:defRPr/>
            </a:lvl4pPr>
            <a:lvl5pPr marL="2286000" lvl="4" indent="-279400">
              <a:spcBef>
                <a:spcPts val="0"/>
              </a:spcBef>
              <a:spcAft>
                <a:spcPts val="0"/>
              </a:spcAft>
              <a:buSzPts val="800"/>
              <a:buChar char="○"/>
              <a:defRPr/>
            </a:lvl5pPr>
            <a:lvl6pPr marL="2743200" lvl="5" indent="-279400">
              <a:spcBef>
                <a:spcPts val="0"/>
              </a:spcBef>
              <a:spcAft>
                <a:spcPts val="0"/>
              </a:spcAft>
              <a:buSzPts val="800"/>
              <a:buChar char="■"/>
              <a:defRPr/>
            </a:lvl6pPr>
            <a:lvl7pPr marL="3200400" lvl="6" indent="-279400">
              <a:spcBef>
                <a:spcPts val="0"/>
              </a:spcBef>
              <a:spcAft>
                <a:spcPts val="0"/>
              </a:spcAft>
              <a:buSzPts val="800"/>
              <a:buChar char="●"/>
              <a:defRPr/>
            </a:lvl7pPr>
            <a:lvl8pPr marL="3657600" lvl="7" indent="-279400">
              <a:spcBef>
                <a:spcPts val="0"/>
              </a:spcBef>
              <a:spcAft>
                <a:spcPts val="0"/>
              </a:spcAft>
              <a:buSzPts val="800"/>
              <a:buChar char="○"/>
              <a:defRPr/>
            </a:lvl8pPr>
            <a:lvl9pPr marL="4114800" lvl="8" indent="-279400">
              <a:spcBef>
                <a:spcPts val="0"/>
              </a:spcBef>
              <a:spcAft>
                <a:spcPts val="0"/>
              </a:spcAft>
              <a:buSzPts val="800"/>
              <a:buChar char="■"/>
              <a:defRPr/>
            </a:lvl9pPr>
          </a:lstStyle>
          <a:p>
            <a:endParaRPr/>
          </a:p>
        </p:txBody>
      </p:sp>
      <p:sp>
        <p:nvSpPr>
          <p:cNvPr id="581" name="Google Shape;581;p51"/>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a:lvl1pPr>
            <a:lvl2pPr marL="914400" lvl="1" indent="-279400">
              <a:spcBef>
                <a:spcPts val="0"/>
              </a:spcBef>
              <a:spcAft>
                <a:spcPts val="0"/>
              </a:spcAft>
              <a:buSzPts val="800"/>
              <a:buChar char="○"/>
              <a:defRPr/>
            </a:lvl2pPr>
            <a:lvl3pPr marL="1371600" lvl="2" indent="-279400">
              <a:spcBef>
                <a:spcPts val="0"/>
              </a:spcBef>
              <a:spcAft>
                <a:spcPts val="0"/>
              </a:spcAft>
              <a:buSzPts val="800"/>
              <a:buChar char="■"/>
              <a:defRPr/>
            </a:lvl3pPr>
            <a:lvl4pPr marL="1828800" lvl="3" indent="-279400">
              <a:spcBef>
                <a:spcPts val="0"/>
              </a:spcBef>
              <a:spcAft>
                <a:spcPts val="0"/>
              </a:spcAft>
              <a:buSzPts val="800"/>
              <a:buChar char="●"/>
              <a:defRPr/>
            </a:lvl4pPr>
            <a:lvl5pPr marL="2286000" lvl="4" indent="-279400">
              <a:spcBef>
                <a:spcPts val="0"/>
              </a:spcBef>
              <a:spcAft>
                <a:spcPts val="0"/>
              </a:spcAft>
              <a:buSzPts val="800"/>
              <a:buChar char="○"/>
              <a:defRPr/>
            </a:lvl5pPr>
            <a:lvl6pPr marL="2743200" lvl="5" indent="-279400">
              <a:spcBef>
                <a:spcPts val="0"/>
              </a:spcBef>
              <a:spcAft>
                <a:spcPts val="0"/>
              </a:spcAft>
              <a:buSzPts val="800"/>
              <a:buChar char="■"/>
              <a:defRPr/>
            </a:lvl6pPr>
            <a:lvl7pPr marL="3200400" lvl="6" indent="-279400">
              <a:spcBef>
                <a:spcPts val="0"/>
              </a:spcBef>
              <a:spcAft>
                <a:spcPts val="0"/>
              </a:spcAft>
              <a:buSzPts val="800"/>
              <a:buChar char="●"/>
              <a:defRPr/>
            </a:lvl7pPr>
            <a:lvl8pPr marL="3657600" lvl="7" indent="-279400">
              <a:spcBef>
                <a:spcPts val="0"/>
              </a:spcBef>
              <a:spcAft>
                <a:spcPts val="0"/>
              </a:spcAft>
              <a:buSzPts val="800"/>
              <a:buChar char="○"/>
              <a:defRPr/>
            </a:lvl8pPr>
            <a:lvl9pPr marL="4114800" lvl="8" indent="-279400">
              <a:spcBef>
                <a:spcPts val="0"/>
              </a:spcBef>
              <a:spcAft>
                <a:spcPts val="0"/>
              </a:spcAft>
              <a:buSzPts val="800"/>
              <a:buChar char="■"/>
              <a:defRPr/>
            </a:lvl9pPr>
          </a:lstStyle>
          <a:p>
            <a:endParaRPr/>
          </a:p>
        </p:txBody>
      </p:sp>
      <p:sp>
        <p:nvSpPr>
          <p:cNvPr id="582" name="Google Shape;582;p51"/>
          <p:cNvSpPr txBox="1">
            <a:spLocks noGrp="1"/>
          </p:cNvSpPr>
          <p:nvPr>
            <p:ph type="body" idx="3"/>
          </p:nvPr>
        </p:nvSpPr>
        <p:spPr>
          <a:xfrm>
            <a:off x="6212275" y="2417500"/>
            <a:ext cx="2455500" cy="2373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a:lvl1pPr>
            <a:lvl2pPr marL="914400" lvl="1" indent="-279400">
              <a:spcBef>
                <a:spcPts val="0"/>
              </a:spcBef>
              <a:spcAft>
                <a:spcPts val="0"/>
              </a:spcAft>
              <a:buSzPts val="800"/>
              <a:buChar char="○"/>
              <a:defRPr/>
            </a:lvl2pPr>
            <a:lvl3pPr marL="1371600" lvl="2" indent="-279400">
              <a:spcBef>
                <a:spcPts val="0"/>
              </a:spcBef>
              <a:spcAft>
                <a:spcPts val="0"/>
              </a:spcAft>
              <a:buSzPts val="800"/>
              <a:buChar char="■"/>
              <a:defRPr/>
            </a:lvl3pPr>
            <a:lvl4pPr marL="1828800" lvl="3" indent="-279400">
              <a:spcBef>
                <a:spcPts val="0"/>
              </a:spcBef>
              <a:spcAft>
                <a:spcPts val="0"/>
              </a:spcAft>
              <a:buSzPts val="800"/>
              <a:buChar char="●"/>
              <a:defRPr/>
            </a:lvl4pPr>
            <a:lvl5pPr marL="2286000" lvl="4" indent="-279400">
              <a:spcBef>
                <a:spcPts val="0"/>
              </a:spcBef>
              <a:spcAft>
                <a:spcPts val="0"/>
              </a:spcAft>
              <a:buSzPts val="800"/>
              <a:buChar char="○"/>
              <a:defRPr/>
            </a:lvl5pPr>
            <a:lvl6pPr marL="2743200" lvl="5" indent="-279400">
              <a:spcBef>
                <a:spcPts val="0"/>
              </a:spcBef>
              <a:spcAft>
                <a:spcPts val="0"/>
              </a:spcAft>
              <a:buSzPts val="800"/>
              <a:buChar char="■"/>
              <a:defRPr/>
            </a:lvl6pPr>
            <a:lvl7pPr marL="3200400" lvl="6" indent="-279400">
              <a:spcBef>
                <a:spcPts val="0"/>
              </a:spcBef>
              <a:spcAft>
                <a:spcPts val="0"/>
              </a:spcAft>
              <a:buSzPts val="800"/>
              <a:buChar char="●"/>
              <a:defRPr/>
            </a:lvl7pPr>
            <a:lvl8pPr marL="3657600" lvl="7" indent="-279400">
              <a:spcBef>
                <a:spcPts val="0"/>
              </a:spcBef>
              <a:spcAft>
                <a:spcPts val="0"/>
              </a:spcAft>
              <a:buSzPts val="800"/>
              <a:buChar char="○"/>
              <a:defRPr/>
            </a:lvl8pPr>
            <a:lvl9pPr marL="4114800" lvl="8" indent="-279400">
              <a:spcBef>
                <a:spcPts val="0"/>
              </a:spcBef>
              <a:spcAft>
                <a:spcPts val="0"/>
              </a:spcAft>
              <a:buSzPts val="800"/>
              <a:buChar char="■"/>
              <a:defRPr/>
            </a:lvl9pPr>
          </a:lstStyle>
          <a:p>
            <a:endParaRPr/>
          </a:p>
        </p:txBody>
      </p:sp>
      <p:sp>
        <p:nvSpPr>
          <p:cNvPr id="583" name="Google Shape;583;p51"/>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84" name="Google Shape;584;p51"/>
          <p:cNvSpPr txBox="1">
            <a:spLocks noGrp="1"/>
          </p:cNvSpPr>
          <p:nvPr>
            <p:ph type="subTitle" idx="4"/>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85" name="Google Shape;585;p51"/>
          <p:cNvSpPr txBox="1">
            <a:spLocks noGrp="1"/>
          </p:cNvSpPr>
          <p:nvPr>
            <p:ph type="subTitle" idx="5"/>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86" name="Google Shape;586;p51"/>
          <p:cNvSpPr txBox="1">
            <a:spLocks noGrp="1"/>
          </p:cNvSpPr>
          <p:nvPr>
            <p:ph type="subTitle" idx="6"/>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Four big ideas">
  <p:cSld name="CUSTOM_3_1">
    <p:spTree>
      <p:nvGrpSpPr>
        <p:cNvPr id="1" name="Shape 587"/>
        <p:cNvGrpSpPr/>
        <p:nvPr/>
      </p:nvGrpSpPr>
      <p:grpSpPr>
        <a:xfrm>
          <a:off x="0" y="0"/>
          <a:ext cx="0" cy="0"/>
          <a:chOff x="0" y="0"/>
          <a:chExt cx="0" cy="0"/>
        </a:xfrm>
      </p:grpSpPr>
      <p:sp>
        <p:nvSpPr>
          <p:cNvPr id="588" name="Google Shape;588;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
        <p:nvSpPr>
          <p:cNvPr id="589" name="Google Shape;589;p52"/>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79400">
              <a:spcBef>
                <a:spcPts val="0"/>
              </a:spcBef>
              <a:spcAft>
                <a:spcPts val="0"/>
              </a:spcAft>
              <a:buSzPts val="800"/>
              <a:buChar char="○"/>
              <a:defRPr/>
            </a:lvl2pPr>
            <a:lvl3pPr marL="1371600" lvl="2" indent="-279400">
              <a:spcBef>
                <a:spcPts val="0"/>
              </a:spcBef>
              <a:spcAft>
                <a:spcPts val="0"/>
              </a:spcAft>
              <a:buSzPts val="800"/>
              <a:buChar char="■"/>
              <a:defRPr/>
            </a:lvl3pPr>
            <a:lvl4pPr marL="1828800" lvl="3" indent="-279400">
              <a:spcBef>
                <a:spcPts val="0"/>
              </a:spcBef>
              <a:spcAft>
                <a:spcPts val="0"/>
              </a:spcAft>
              <a:buSzPts val="800"/>
              <a:buChar char="●"/>
              <a:defRPr/>
            </a:lvl4pPr>
            <a:lvl5pPr marL="2286000" lvl="4" indent="-279400">
              <a:spcBef>
                <a:spcPts val="0"/>
              </a:spcBef>
              <a:spcAft>
                <a:spcPts val="0"/>
              </a:spcAft>
              <a:buSzPts val="800"/>
              <a:buChar char="○"/>
              <a:defRPr/>
            </a:lvl5pPr>
            <a:lvl6pPr marL="2743200" lvl="5" indent="-279400">
              <a:spcBef>
                <a:spcPts val="0"/>
              </a:spcBef>
              <a:spcAft>
                <a:spcPts val="0"/>
              </a:spcAft>
              <a:buSzPts val="800"/>
              <a:buChar char="■"/>
              <a:defRPr/>
            </a:lvl6pPr>
            <a:lvl7pPr marL="3200400" lvl="6" indent="-279400">
              <a:spcBef>
                <a:spcPts val="0"/>
              </a:spcBef>
              <a:spcAft>
                <a:spcPts val="0"/>
              </a:spcAft>
              <a:buSzPts val="800"/>
              <a:buChar char="●"/>
              <a:defRPr/>
            </a:lvl7pPr>
            <a:lvl8pPr marL="3657600" lvl="7" indent="-279400">
              <a:spcBef>
                <a:spcPts val="0"/>
              </a:spcBef>
              <a:spcAft>
                <a:spcPts val="0"/>
              </a:spcAft>
              <a:buSzPts val="800"/>
              <a:buChar char="○"/>
              <a:defRPr/>
            </a:lvl8pPr>
            <a:lvl9pPr marL="4114800" lvl="8" indent="-279400">
              <a:spcBef>
                <a:spcPts val="0"/>
              </a:spcBef>
              <a:spcAft>
                <a:spcPts val="0"/>
              </a:spcAft>
              <a:buSzPts val="800"/>
              <a:buChar char="■"/>
              <a:defRPr/>
            </a:lvl9pPr>
          </a:lstStyle>
          <a:p>
            <a:endParaRPr/>
          </a:p>
        </p:txBody>
      </p:sp>
      <p:sp>
        <p:nvSpPr>
          <p:cNvPr id="590" name="Google Shape;590;p52"/>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79400">
              <a:spcBef>
                <a:spcPts val="0"/>
              </a:spcBef>
              <a:spcAft>
                <a:spcPts val="0"/>
              </a:spcAft>
              <a:buSzPts val="800"/>
              <a:buChar char="○"/>
              <a:defRPr/>
            </a:lvl2pPr>
            <a:lvl3pPr marL="1371600" lvl="2" indent="-279400">
              <a:spcBef>
                <a:spcPts val="0"/>
              </a:spcBef>
              <a:spcAft>
                <a:spcPts val="0"/>
              </a:spcAft>
              <a:buSzPts val="800"/>
              <a:buChar char="■"/>
              <a:defRPr/>
            </a:lvl3pPr>
            <a:lvl4pPr marL="1828800" lvl="3" indent="-279400">
              <a:spcBef>
                <a:spcPts val="0"/>
              </a:spcBef>
              <a:spcAft>
                <a:spcPts val="0"/>
              </a:spcAft>
              <a:buSzPts val="800"/>
              <a:buChar char="●"/>
              <a:defRPr/>
            </a:lvl4pPr>
            <a:lvl5pPr marL="2286000" lvl="4" indent="-279400">
              <a:spcBef>
                <a:spcPts val="0"/>
              </a:spcBef>
              <a:spcAft>
                <a:spcPts val="0"/>
              </a:spcAft>
              <a:buSzPts val="800"/>
              <a:buChar char="○"/>
              <a:defRPr/>
            </a:lvl5pPr>
            <a:lvl6pPr marL="2743200" lvl="5" indent="-279400">
              <a:spcBef>
                <a:spcPts val="0"/>
              </a:spcBef>
              <a:spcAft>
                <a:spcPts val="0"/>
              </a:spcAft>
              <a:buSzPts val="800"/>
              <a:buChar char="■"/>
              <a:defRPr/>
            </a:lvl6pPr>
            <a:lvl7pPr marL="3200400" lvl="6" indent="-279400">
              <a:spcBef>
                <a:spcPts val="0"/>
              </a:spcBef>
              <a:spcAft>
                <a:spcPts val="0"/>
              </a:spcAft>
              <a:buSzPts val="800"/>
              <a:buChar char="●"/>
              <a:defRPr/>
            </a:lvl7pPr>
            <a:lvl8pPr marL="3657600" lvl="7" indent="-279400">
              <a:spcBef>
                <a:spcPts val="0"/>
              </a:spcBef>
              <a:spcAft>
                <a:spcPts val="0"/>
              </a:spcAft>
              <a:buSzPts val="800"/>
              <a:buChar char="○"/>
              <a:defRPr/>
            </a:lvl8pPr>
            <a:lvl9pPr marL="4114800" lvl="8" indent="-279400">
              <a:spcBef>
                <a:spcPts val="0"/>
              </a:spcBef>
              <a:spcAft>
                <a:spcPts val="0"/>
              </a:spcAft>
              <a:buSzPts val="800"/>
              <a:buChar char="■"/>
              <a:defRPr/>
            </a:lvl9pPr>
          </a:lstStyle>
          <a:p>
            <a:endParaRPr/>
          </a:p>
        </p:txBody>
      </p:sp>
      <p:sp>
        <p:nvSpPr>
          <p:cNvPr id="591" name="Google Shape;591;p52"/>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79400">
              <a:spcBef>
                <a:spcPts val="0"/>
              </a:spcBef>
              <a:spcAft>
                <a:spcPts val="0"/>
              </a:spcAft>
              <a:buSzPts val="800"/>
              <a:buChar char="○"/>
              <a:defRPr/>
            </a:lvl2pPr>
            <a:lvl3pPr marL="1371600" lvl="2" indent="-279400">
              <a:spcBef>
                <a:spcPts val="0"/>
              </a:spcBef>
              <a:spcAft>
                <a:spcPts val="0"/>
              </a:spcAft>
              <a:buSzPts val="800"/>
              <a:buChar char="■"/>
              <a:defRPr/>
            </a:lvl3pPr>
            <a:lvl4pPr marL="1828800" lvl="3" indent="-279400">
              <a:spcBef>
                <a:spcPts val="0"/>
              </a:spcBef>
              <a:spcAft>
                <a:spcPts val="0"/>
              </a:spcAft>
              <a:buSzPts val="800"/>
              <a:buChar char="●"/>
              <a:defRPr/>
            </a:lvl4pPr>
            <a:lvl5pPr marL="2286000" lvl="4" indent="-279400">
              <a:spcBef>
                <a:spcPts val="0"/>
              </a:spcBef>
              <a:spcAft>
                <a:spcPts val="0"/>
              </a:spcAft>
              <a:buSzPts val="800"/>
              <a:buChar char="○"/>
              <a:defRPr/>
            </a:lvl5pPr>
            <a:lvl6pPr marL="2743200" lvl="5" indent="-279400">
              <a:spcBef>
                <a:spcPts val="0"/>
              </a:spcBef>
              <a:spcAft>
                <a:spcPts val="0"/>
              </a:spcAft>
              <a:buSzPts val="800"/>
              <a:buChar char="■"/>
              <a:defRPr/>
            </a:lvl6pPr>
            <a:lvl7pPr marL="3200400" lvl="6" indent="-279400">
              <a:spcBef>
                <a:spcPts val="0"/>
              </a:spcBef>
              <a:spcAft>
                <a:spcPts val="0"/>
              </a:spcAft>
              <a:buSzPts val="800"/>
              <a:buChar char="●"/>
              <a:defRPr/>
            </a:lvl7pPr>
            <a:lvl8pPr marL="3657600" lvl="7" indent="-279400">
              <a:spcBef>
                <a:spcPts val="0"/>
              </a:spcBef>
              <a:spcAft>
                <a:spcPts val="0"/>
              </a:spcAft>
              <a:buSzPts val="800"/>
              <a:buChar char="○"/>
              <a:defRPr/>
            </a:lvl8pPr>
            <a:lvl9pPr marL="4114800" lvl="8" indent="-279400">
              <a:spcBef>
                <a:spcPts val="0"/>
              </a:spcBef>
              <a:spcAft>
                <a:spcPts val="0"/>
              </a:spcAft>
              <a:buSzPts val="800"/>
              <a:buChar char="■"/>
              <a:defRPr/>
            </a:lvl9pPr>
          </a:lstStyle>
          <a:p>
            <a:endParaRPr/>
          </a:p>
        </p:txBody>
      </p:sp>
      <p:sp>
        <p:nvSpPr>
          <p:cNvPr id="592" name="Google Shape;592;p52"/>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79400">
              <a:spcBef>
                <a:spcPts val="0"/>
              </a:spcBef>
              <a:spcAft>
                <a:spcPts val="0"/>
              </a:spcAft>
              <a:buSzPts val="800"/>
              <a:buChar char="○"/>
              <a:defRPr/>
            </a:lvl2pPr>
            <a:lvl3pPr marL="1371600" lvl="2" indent="-279400">
              <a:spcBef>
                <a:spcPts val="0"/>
              </a:spcBef>
              <a:spcAft>
                <a:spcPts val="0"/>
              </a:spcAft>
              <a:buSzPts val="800"/>
              <a:buChar char="■"/>
              <a:defRPr/>
            </a:lvl3pPr>
            <a:lvl4pPr marL="1828800" lvl="3" indent="-279400">
              <a:spcBef>
                <a:spcPts val="0"/>
              </a:spcBef>
              <a:spcAft>
                <a:spcPts val="0"/>
              </a:spcAft>
              <a:buSzPts val="800"/>
              <a:buChar char="●"/>
              <a:defRPr/>
            </a:lvl4pPr>
            <a:lvl5pPr marL="2286000" lvl="4" indent="-279400">
              <a:spcBef>
                <a:spcPts val="0"/>
              </a:spcBef>
              <a:spcAft>
                <a:spcPts val="0"/>
              </a:spcAft>
              <a:buSzPts val="800"/>
              <a:buChar char="○"/>
              <a:defRPr/>
            </a:lvl5pPr>
            <a:lvl6pPr marL="2743200" lvl="5" indent="-279400">
              <a:spcBef>
                <a:spcPts val="0"/>
              </a:spcBef>
              <a:spcAft>
                <a:spcPts val="0"/>
              </a:spcAft>
              <a:buSzPts val="800"/>
              <a:buChar char="■"/>
              <a:defRPr/>
            </a:lvl6pPr>
            <a:lvl7pPr marL="3200400" lvl="6" indent="-279400">
              <a:spcBef>
                <a:spcPts val="0"/>
              </a:spcBef>
              <a:spcAft>
                <a:spcPts val="0"/>
              </a:spcAft>
              <a:buSzPts val="800"/>
              <a:buChar char="●"/>
              <a:defRPr/>
            </a:lvl7pPr>
            <a:lvl8pPr marL="3657600" lvl="7" indent="-279400">
              <a:spcBef>
                <a:spcPts val="0"/>
              </a:spcBef>
              <a:spcAft>
                <a:spcPts val="0"/>
              </a:spcAft>
              <a:buSzPts val="800"/>
              <a:buChar char="○"/>
              <a:defRPr/>
            </a:lvl8pPr>
            <a:lvl9pPr marL="4114800" lvl="8" indent="-279400">
              <a:spcBef>
                <a:spcPts val="0"/>
              </a:spcBef>
              <a:spcAft>
                <a:spcPts val="0"/>
              </a:spcAft>
              <a:buSzPts val="800"/>
              <a:buChar char="■"/>
              <a:defRPr/>
            </a:lvl9pPr>
          </a:lstStyle>
          <a:p>
            <a:endParaRPr/>
          </a:p>
        </p:txBody>
      </p:sp>
      <p:sp>
        <p:nvSpPr>
          <p:cNvPr id="593" name="Google Shape;593;p52"/>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94" name="Google Shape;594;p52"/>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95" name="Google Shape;595;p52"/>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96" name="Google Shape;596;p52"/>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97" name="Google Shape;597;p52"/>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image">
  <p:cSld name="TITLE_ONLY_1_1">
    <p:spTree>
      <p:nvGrpSpPr>
        <p:cNvPr id="1" name="Shape 598"/>
        <p:cNvGrpSpPr/>
        <p:nvPr/>
      </p:nvGrpSpPr>
      <p:grpSpPr>
        <a:xfrm>
          <a:off x="0" y="0"/>
          <a:ext cx="0" cy="0"/>
          <a:chOff x="0" y="0"/>
          <a:chExt cx="0" cy="0"/>
        </a:xfrm>
      </p:grpSpPr>
      <p:sp>
        <p:nvSpPr>
          <p:cNvPr id="599" name="Google Shape;599;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0" name="Google Shape;600;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
        <p:nvSpPr>
          <p:cNvPr id="601" name="Google Shape;601;p53"/>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602"/>
        <p:cNvGrpSpPr/>
        <p:nvPr/>
      </p:nvGrpSpPr>
      <p:grpSpPr>
        <a:xfrm>
          <a:off x="0" y="0"/>
          <a:ext cx="0" cy="0"/>
          <a:chOff x="0" y="0"/>
          <a:chExt cx="0" cy="0"/>
        </a:xfrm>
      </p:grpSpPr>
      <p:sp>
        <p:nvSpPr>
          <p:cNvPr id="603" name="Google Shape;603;p54"/>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04" name="Google Shape;604;p54"/>
          <p:cNvSpPr>
            <a:spLocks noGrp="1"/>
          </p:cNvSpPr>
          <p:nvPr>
            <p:ph type="pic" idx="2"/>
          </p:nvPr>
        </p:nvSpPr>
        <p:spPr>
          <a:xfrm>
            <a:off x="4804825" y="1133300"/>
            <a:ext cx="4027500" cy="2392800"/>
          </a:xfrm>
          <a:prstGeom prst="rect">
            <a:avLst/>
          </a:prstGeom>
          <a:noFill/>
          <a:ln>
            <a:noFill/>
          </a:ln>
        </p:spPr>
      </p:sp>
      <p:sp>
        <p:nvSpPr>
          <p:cNvPr id="605" name="Google Shape;605;p54"/>
          <p:cNvSpPr>
            <a:spLocks noGrp="1"/>
          </p:cNvSpPr>
          <p:nvPr>
            <p:ph type="pic" idx="3"/>
          </p:nvPr>
        </p:nvSpPr>
        <p:spPr>
          <a:xfrm>
            <a:off x="311725" y="1133300"/>
            <a:ext cx="4027500" cy="2392800"/>
          </a:xfrm>
          <a:prstGeom prst="rect">
            <a:avLst/>
          </a:prstGeom>
          <a:noFill/>
          <a:ln>
            <a:noFill/>
          </a:ln>
        </p:spPr>
      </p:sp>
      <p:sp>
        <p:nvSpPr>
          <p:cNvPr id="606" name="Google Shape;606;p54"/>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07" name="Google Shape;607;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
        <p:nvSpPr>
          <p:cNvPr id="608" name="Google Shape;608;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9" name="Google Shape;609;p54"/>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610" name="Google Shape;610;p54"/>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611"/>
        <p:cNvGrpSpPr/>
        <p:nvPr/>
      </p:nvGrpSpPr>
      <p:grpSpPr>
        <a:xfrm>
          <a:off x="0" y="0"/>
          <a:ext cx="0" cy="0"/>
          <a:chOff x="0" y="0"/>
          <a:chExt cx="0" cy="0"/>
        </a:xfrm>
      </p:grpSpPr>
      <p:sp>
        <p:nvSpPr>
          <p:cNvPr id="612" name="Google Shape;612;p55"/>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13" name="Google Shape;613;p55"/>
          <p:cNvSpPr>
            <a:spLocks noGrp="1"/>
          </p:cNvSpPr>
          <p:nvPr>
            <p:ph type="pic" idx="2"/>
          </p:nvPr>
        </p:nvSpPr>
        <p:spPr>
          <a:xfrm>
            <a:off x="6205225" y="1128325"/>
            <a:ext cx="2627100" cy="2273100"/>
          </a:xfrm>
          <a:prstGeom prst="rect">
            <a:avLst/>
          </a:prstGeom>
          <a:noFill/>
          <a:ln>
            <a:noFill/>
          </a:ln>
        </p:spPr>
      </p:sp>
      <p:sp>
        <p:nvSpPr>
          <p:cNvPr id="614" name="Google Shape;614;p55"/>
          <p:cNvSpPr>
            <a:spLocks noGrp="1"/>
          </p:cNvSpPr>
          <p:nvPr>
            <p:ph type="pic" idx="3"/>
          </p:nvPr>
        </p:nvSpPr>
        <p:spPr>
          <a:xfrm>
            <a:off x="311725" y="1128325"/>
            <a:ext cx="2627100" cy="2273100"/>
          </a:xfrm>
          <a:prstGeom prst="rect">
            <a:avLst/>
          </a:prstGeom>
          <a:noFill/>
          <a:ln>
            <a:noFill/>
          </a:ln>
        </p:spPr>
      </p:sp>
      <p:sp>
        <p:nvSpPr>
          <p:cNvPr id="615" name="Google Shape;615;p55"/>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16" name="Google Shape;616;p55"/>
          <p:cNvSpPr>
            <a:spLocks noGrp="1"/>
          </p:cNvSpPr>
          <p:nvPr>
            <p:ph type="pic" idx="5"/>
          </p:nvPr>
        </p:nvSpPr>
        <p:spPr>
          <a:xfrm>
            <a:off x="3255250" y="1128325"/>
            <a:ext cx="2627100" cy="2273100"/>
          </a:xfrm>
          <a:prstGeom prst="rect">
            <a:avLst/>
          </a:prstGeom>
          <a:noFill/>
          <a:ln>
            <a:noFill/>
          </a:ln>
        </p:spPr>
      </p:sp>
      <p:sp>
        <p:nvSpPr>
          <p:cNvPr id="617" name="Google Shape;617;p55"/>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18" name="Google Shape;618;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
        <p:nvSpPr>
          <p:cNvPr id="619" name="Google Shape;619;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0" name="Google Shape;620;p55"/>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621" name="Google Shape;621;p55"/>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622" name="Google Shape;622;p55"/>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Image only">
  <p:cSld name="CUSTOM_5_1">
    <p:spTree>
      <p:nvGrpSpPr>
        <p:cNvPr id="1" name="Shape 623"/>
        <p:cNvGrpSpPr/>
        <p:nvPr/>
      </p:nvGrpSpPr>
      <p:grpSpPr>
        <a:xfrm>
          <a:off x="0" y="0"/>
          <a:ext cx="0" cy="0"/>
          <a:chOff x="0" y="0"/>
          <a:chExt cx="0" cy="0"/>
        </a:xfrm>
      </p:grpSpPr>
      <p:sp>
        <p:nvSpPr>
          <p:cNvPr id="624" name="Google Shape;624;p56"/>
          <p:cNvSpPr>
            <a:spLocks noGrp="1"/>
          </p:cNvSpPr>
          <p:nvPr>
            <p:ph type="pic" idx="2"/>
          </p:nvPr>
        </p:nvSpPr>
        <p:spPr>
          <a:xfrm>
            <a:off x="311700" y="445025"/>
            <a:ext cx="8520600" cy="4218300"/>
          </a:xfrm>
          <a:prstGeom prst="rect">
            <a:avLst/>
          </a:prstGeom>
          <a:noFill/>
          <a:ln>
            <a:noFill/>
          </a:ln>
        </p:spPr>
      </p:sp>
      <p:sp>
        <p:nvSpPr>
          <p:cNvPr id="625" name="Google Shape;625;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626"/>
        <p:cNvGrpSpPr/>
        <p:nvPr/>
      </p:nvGrpSpPr>
      <p:grpSpPr>
        <a:xfrm>
          <a:off x="0" y="0"/>
          <a:ext cx="0" cy="0"/>
          <a:chOff x="0" y="0"/>
          <a:chExt cx="0" cy="0"/>
        </a:xfrm>
      </p:grpSpPr>
      <p:sp>
        <p:nvSpPr>
          <p:cNvPr id="627" name="Google Shape;627;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atin typeface="DM Sans"/>
                <a:ea typeface="DM Sans"/>
                <a:cs typeface="DM Sans"/>
                <a:sym typeface="DM Sans"/>
              </a:defRPr>
            </a:lvl1pPr>
            <a:lvl2pPr lvl="1">
              <a:buNone/>
              <a:defRPr>
                <a:latin typeface="DM Sans"/>
                <a:ea typeface="DM Sans"/>
                <a:cs typeface="DM Sans"/>
                <a:sym typeface="DM Sans"/>
              </a:defRPr>
            </a:lvl2pPr>
            <a:lvl3pPr lvl="2">
              <a:buNone/>
              <a:defRPr>
                <a:latin typeface="DM Sans"/>
                <a:ea typeface="DM Sans"/>
                <a:cs typeface="DM Sans"/>
                <a:sym typeface="DM Sans"/>
              </a:defRPr>
            </a:lvl3pPr>
            <a:lvl4pPr lvl="3">
              <a:buNone/>
              <a:defRPr>
                <a:latin typeface="DM Sans"/>
                <a:ea typeface="DM Sans"/>
                <a:cs typeface="DM Sans"/>
                <a:sym typeface="DM Sans"/>
              </a:defRPr>
            </a:lvl4pPr>
            <a:lvl5pPr lvl="4">
              <a:buNone/>
              <a:defRPr>
                <a:latin typeface="DM Sans"/>
                <a:ea typeface="DM Sans"/>
                <a:cs typeface="DM Sans"/>
                <a:sym typeface="DM Sans"/>
              </a:defRPr>
            </a:lvl5pPr>
            <a:lvl6pPr lvl="5">
              <a:buNone/>
              <a:defRPr>
                <a:latin typeface="DM Sans"/>
                <a:ea typeface="DM Sans"/>
                <a:cs typeface="DM Sans"/>
                <a:sym typeface="DM Sans"/>
              </a:defRPr>
            </a:lvl6pPr>
            <a:lvl7pPr lvl="6">
              <a:buNone/>
              <a:defRPr>
                <a:latin typeface="DM Sans"/>
                <a:ea typeface="DM Sans"/>
                <a:cs typeface="DM Sans"/>
                <a:sym typeface="DM Sans"/>
              </a:defRPr>
            </a:lvl7pPr>
            <a:lvl8pPr lvl="7">
              <a:buNone/>
              <a:defRPr>
                <a:latin typeface="DM Sans"/>
                <a:ea typeface="DM Sans"/>
                <a:cs typeface="DM Sans"/>
                <a:sym typeface="DM Sans"/>
              </a:defRPr>
            </a:lvl8pPr>
            <a:lvl9pPr lvl="8">
              <a:buNone/>
              <a:defRPr>
                <a:latin typeface="DM Sans"/>
                <a:ea typeface="DM Sans"/>
                <a:cs typeface="DM Sans"/>
                <a:sym typeface="DM Sans"/>
              </a:defRPr>
            </a:lvl9pPr>
          </a:lstStyle>
          <a:p>
            <a:pPr marL="0" lvl="0" indent="0" algn="l" rtl="0">
              <a:spcBef>
                <a:spcPts val="0"/>
              </a:spcBef>
              <a:spcAft>
                <a:spcPts val="0"/>
              </a:spcAft>
              <a:buNone/>
            </a:pPr>
            <a:fld id="{00000000-1234-1234-1234-123412341234}" type="slidenum">
              <a:rPr lang="en"/>
              <a:t>‹#›</a:t>
            </a:fld>
            <a:endParaRPr/>
          </a:p>
        </p:txBody>
      </p:sp>
      <p:sp>
        <p:nvSpPr>
          <p:cNvPr id="628" name="Google Shape;628;p57"/>
          <p:cNvSpPr>
            <a:spLocks noGrp="1"/>
          </p:cNvSpPr>
          <p:nvPr>
            <p:ph type="pic" idx="2"/>
          </p:nvPr>
        </p:nvSpPr>
        <p:spPr>
          <a:xfrm>
            <a:off x="3389600" y="118913"/>
            <a:ext cx="1643700" cy="1535100"/>
          </a:xfrm>
          <a:prstGeom prst="rect">
            <a:avLst/>
          </a:prstGeom>
          <a:noFill/>
          <a:ln>
            <a:noFill/>
          </a:ln>
        </p:spPr>
      </p:sp>
      <p:sp>
        <p:nvSpPr>
          <p:cNvPr id="629" name="Google Shape;629;p57"/>
          <p:cNvSpPr>
            <a:spLocks noGrp="1"/>
          </p:cNvSpPr>
          <p:nvPr>
            <p:ph type="pic" idx="3"/>
          </p:nvPr>
        </p:nvSpPr>
        <p:spPr>
          <a:xfrm>
            <a:off x="5195935" y="118913"/>
            <a:ext cx="1643700" cy="1535100"/>
          </a:xfrm>
          <a:prstGeom prst="rect">
            <a:avLst/>
          </a:prstGeom>
          <a:noFill/>
          <a:ln>
            <a:noFill/>
          </a:ln>
        </p:spPr>
      </p:sp>
      <p:sp>
        <p:nvSpPr>
          <p:cNvPr id="630" name="Google Shape;630;p57"/>
          <p:cNvSpPr>
            <a:spLocks noGrp="1"/>
          </p:cNvSpPr>
          <p:nvPr>
            <p:ph type="pic" idx="4"/>
          </p:nvPr>
        </p:nvSpPr>
        <p:spPr>
          <a:xfrm>
            <a:off x="7002270" y="118913"/>
            <a:ext cx="1643700" cy="1535100"/>
          </a:xfrm>
          <a:prstGeom prst="rect">
            <a:avLst/>
          </a:prstGeom>
          <a:noFill/>
          <a:ln>
            <a:noFill/>
          </a:ln>
        </p:spPr>
      </p:sp>
      <p:sp>
        <p:nvSpPr>
          <p:cNvPr id="631" name="Google Shape;631;p57"/>
          <p:cNvSpPr>
            <a:spLocks noGrp="1"/>
          </p:cNvSpPr>
          <p:nvPr>
            <p:ph type="pic" idx="5"/>
          </p:nvPr>
        </p:nvSpPr>
        <p:spPr>
          <a:xfrm>
            <a:off x="3389588" y="1804212"/>
            <a:ext cx="1643700" cy="1535100"/>
          </a:xfrm>
          <a:prstGeom prst="rect">
            <a:avLst/>
          </a:prstGeom>
          <a:noFill/>
          <a:ln>
            <a:noFill/>
          </a:ln>
        </p:spPr>
      </p:sp>
      <p:sp>
        <p:nvSpPr>
          <p:cNvPr id="632" name="Google Shape;632;p57"/>
          <p:cNvSpPr>
            <a:spLocks noGrp="1"/>
          </p:cNvSpPr>
          <p:nvPr>
            <p:ph type="pic" idx="6"/>
          </p:nvPr>
        </p:nvSpPr>
        <p:spPr>
          <a:xfrm>
            <a:off x="5195922" y="1804212"/>
            <a:ext cx="1643700" cy="1535100"/>
          </a:xfrm>
          <a:prstGeom prst="rect">
            <a:avLst/>
          </a:prstGeom>
          <a:noFill/>
          <a:ln>
            <a:noFill/>
          </a:ln>
        </p:spPr>
      </p:sp>
      <p:sp>
        <p:nvSpPr>
          <p:cNvPr id="633" name="Google Shape;633;p57"/>
          <p:cNvSpPr>
            <a:spLocks noGrp="1"/>
          </p:cNvSpPr>
          <p:nvPr>
            <p:ph type="pic" idx="7"/>
          </p:nvPr>
        </p:nvSpPr>
        <p:spPr>
          <a:xfrm>
            <a:off x="7002257" y="1804212"/>
            <a:ext cx="1643700" cy="1535100"/>
          </a:xfrm>
          <a:prstGeom prst="rect">
            <a:avLst/>
          </a:prstGeom>
          <a:noFill/>
          <a:ln>
            <a:noFill/>
          </a:ln>
        </p:spPr>
      </p:sp>
      <p:sp>
        <p:nvSpPr>
          <p:cNvPr id="634" name="Google Shape;634;p57"/>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4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5" name="Google Shape;635;p57"/>
          <p:cNvSpPr>
            <a:spLocks noGrp="1"/>
          </p:cNvSpPr>
          <p:nvPr>
            <p:ph type="pic" idx="8"/>
          </p:nvPr>
        </p:nvSpPr>
        <p:spPr>
          <a:xfrm>
            <a:off x="3389588" y="3489487"/>
            <a:ext cx="1643700" cy="1535100"/>
          </a:xfrm>
          <a:prstGeom prst="rect">
            <a:avLst/>
          </a:prstGeom>
          <a:noFill/>
          <a:ln>
            <a:noFill/>
          </a:ln>
        </p:spPr>
      </p:sp>
      <p:sp>
        <p:nvSpPr>
          <p:cNvPr id="636" name="Google Shape;636;p57"/>
          <p:cNvSpPr>
            <a:spLocks noGrp="1"/>
          </p:cNvSpPr>
          <p:nvPr>
            <p:ph type="pic" idx="9"/>
          </p:nvPr>
        </p:nvSpPr>
        <p:spPr>
          <a:xfrm>
            <a:off x="5195922" y="3489487"/>
            <a:ext cx="1643700" cy="1535100"/>
          </a:xfrm>
          <a:prstGeom prst="rect">
            <a:avLst/>
          </a:prstGeom>
          <a:noFill/>
          <a:ln>
            <a:noFill/>
          </a:ln>
        </p:spPr>
      </p:sp>
      <p:sp>
        <p:nvSpPr>
          <p:cNvPr id="637" name="Google Shape;637;p57"/>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0" Type="http://schemas.openxmlformats.org/officeDocument/2006/relationships/slideLayout" Target="../slideLayouts/slideLayout31.xml"/><Relationship Id="rId4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73"/>
        <p:cNvGrpSpPr/>
        <p:nvPr/>
      </p:nvGrpSpPr>
      <p:grpSpPr>
        <a:xfrm>
          <a:off x="0" y="0"/>
          <a:ext cx="0" cy="0"/>
          <a:chOff x="0" y="0"/>
          <a:chExt cx="0" cy="0"/>
        </a:xfrm>
      </p:grpSpPr>
      <p:sp>
        <p:nvSpPr>
          <p:cNvPr id="274" name="Google Shape;274;p13"/>
          <p:cNvSpPr txBox="1">
            <a:spLocks noGrp="1"/>
          </p:cNvSpPr>
          <p:nvPr>
            <p:ph type="title"/>
          </p:nvPr>
        </p:nvSpPr>
        <p:spPr>
          <a:xfrm>
            <a:off x="922700" y="404350"/>
            <a:ext cx="7306800" cy="862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800"/>
              <a:buFont typeface="Anton"/>
              <a:buNone/>
              <a:defRPr sz="4800">
                <a:solidFill>
                  <a:schemeClr val="dk1"/>
                </a:solidFill>
                <a:latin typeface="Anton"/>
                <a:ea typeface="Anton"/>
                <a:cs typeface="Anton"/>
                <a:sym typeface="Anton"/>
              </a:defRPr>
            </a:lvl1pPr>
            <a:lvl2pPr lvl="1">
              <a:spcBef>
                <a:spcPts val="0"/>
              </a:spcBef>
              <a:spcAft>
                <a:spcPts val="0"/>
              </a:spcAft>
              <a:buClr>
                <a:schemeClr val="dk1"/>
              </a:buClr>
              <a:buSzPts val="1400"/>
              <a:buFont typeface="Anton"/>
              <a:buNone/>
              <a:defRPr>
                <a:solidFill>
                  <a:schemeClr val="dk1"/>
                </a:solidFill>
                <a:latin typeface="Anton"/>
                <a:ea typeface="Anton"/>
                <a:cs typeface="Anton"/>
                <a:sym typeface="Anton"/>
              </a:defRPr>
            </a:lvl2pPr>
            <a:lvl3pPr lvl="2">
              <a:spcBef>
                <a:spcPts val="0"/>
              </a:spcBef>
              <a:spcAft>
                <a:spcPts val="0"/>
              </a:spcAft>
              <a:buClr>
                <a:schemeClr val="dk1"/>
              </a:buClr>
              <a:buSzPts val="1400"/>
              <a:buFont typeface="Anton"/>
              <a:buNone/>
              <a:defRPr>
                <a:solidFill>
                  <a:schemeClr val="dk1"/>
                </a:solidFill>
                <a:latin typeface="Anton"/>
                <a:ea typeface="Anton"/>
                <a:cs typeface="Anton"/>
                <a:sym typeface="Anton"/>
              </a:defRPr>
            </a:lvl3pPr>
            <a:lvl4pPr lvl="3">
              <a:spcBef>
                <a:spcPts val="0"/>
              </a:spcBef>
              <a:spcAft>
                <a:spcPts val="0"/>
              </a:spcAft>
              <a:buClr>
                <a:schemeClr val="dk1"/>
              </a:buClr>
              <a:buSzPts val="1400"/>
              <a:buFont typeface="Anton"/>
              <a:buNone/>
              <a:defRPr>
                <a:solidFill>
                  <a:schemeClr val="dk1"/>
                </a:solidFill>
                <a:latin typeface="Anton"/>
                <a:ea typeface="Anton"/>
                <a:cs typeface="Anton"/>
                <a:sym typeface="Anton"/>
              </a:defRPr>
            </a:lvl4pPr>
            <a:lvl5pPr lvl="4">
              <a:spcBef>
                <a:spcPts val="0"/>
              </a:spcBef>
              <a:spcAft>
                <a:spcPts val="0"/>
              </a:spcAft>
              <a:buClr>
                <a:schemeClr val="dk1"/>
              </a:buClr>
              <a:buSzPts val="1400"/>
              <a:buFont typeface="Anton"/>
              <a:buNone/>
              <a:defRPr>
                <a:solidFill>
                  <a:schemeClr val="dk1"/>
                </a:solidFill>
                <a:latin typeface="Anton"/>
                <a:ea typeface="Anton"/>
                <a:cs typeface="Anton"/>
                <a:sym typeface="Anton"/>
              </a:defRPr>
            </a:lvl5pPr>
            <a:lvl6pPr lvl="5">
              <a:spcBef>
                <a:spcPts val="0"/>
              </a:spcBef>
              <a:spcAft>
                <a:spcPts val="0"/>
              </a:spcAft>
              <a:buClr>
                <a:schemeClr val="dk1"/>
              </a:buClr>
              <a:buSzPts val="1400"/>
              <a:buFont typeface="Anton"/>
              <a:buNone/>
              <a:defRPr>
                <a:solidFill>
                  <a:schemeClr val="dk1"/>
                </a:solidFill>
                <a:latin typeface="Anton"/>
                <a:ea typeface="Anton"/>
                <a:cs typeface="Anton"/>
                <a:sym typeface="Anton"/>
              </a:defRPr>
            </a:lvl6pPr>
            <a:lvl7pPr lvl="6">
              <a:spcBef>
                <a:spcPts val="0"/>
              </a:spcBef>
              <a:spcAft>
                <a:spcPts val="0"/>
              </a:spcAft>
              <a:buClr>
                <a:schemeClr val="dk1"/>
              </a:buClr>
              <a:buSzPts val="1400"/>
              <a:buFont typeface="Anton"/>
              <a:buNone/>
              <a:defRPr>
                <a:solidFill>
                  <a:schemeClr val="dk1"/>
                </a:solidFill>
                <a:latin typeface="Anton"/>
                <a:ea typeface="Anton"/>
                <a:cs typeface="Anton"/>
                <a:sym typeface="Anton"/>
              </a:defRPr>
            </a:lvl7pPr>
            <a:lvl8pPr lvl="7">
              <a:spcBef>
                <a:spcPts val="0"/>
              </a:spcBef>
              <a:spcAft>
                <a:spcPts val="0"/>
              </a:spcAft>
              <a:buClr>
                <a:schemeClr val="dk1"/>
              </a:buClr>
              <a:buSzPts val="1400"/>
              <a:buFont typeface="Anton"/>
              <a:buNone/>
              <a:defRPr>
                <a:solidFill>
                  <a:schemeClr val="dk1"/>
                </a:solidFill>
                <a:latin typeface="Anton"/>
                <a:ea typeface="Anton"/>
                <a:cs typeface="Anton"/>
                <a:sym typeface="Anton"/>
              </a:defRPr>
            </a:lvl8pPr>
            <a:lvl9pPr lvl="8">
              <a:spcBef>
                <a:spcPts val="0"/>
              </a:spcBef>
              <a:spcAft>
                <a:spcPts val="0"/>
              </a:spcAft>
              <a:buClr>
                <a:schemeClr val="dk1"/>
              </a:buClr>
              <a:buSzPts val="1400"/>
              <a:buFont typeface="Anton"/>
              <a:buNone/>
              <a:defRPr>
                <a:solidFill>
                  <a:schemeClr val="dk1"/>
                </a:solidFill>
                <a:latin typeface="Anton"/>
                <a:ea typeface="Anton"/>
                <a:cs typeface="Anton"/>
                <a:sym typeface="Anton"/>
              </a:defRPr>
            </a:lvl9pPr>
          </a:lstStyle>
          <a:p>
            <a:endParaRPr/>
          </a:p>
        </p:txBody>
      </p:sp>
      <p:sp>
        <p:nvSpPr>
          <p:cNvPr id="275" name="Google Shape;275;p13"/>
          <p:cNvSpPr txBox="1">
            <a:spLocks noGrp="1"/>
          </p:cNvSpPr>
          <p:nvPr>
            <p:ph type="body" idx="1"/>
          </p:nvPr>
        </p:nvSpPr>
        <p:spPr>
          <a:xfrm>
            <a:off x="922700" y="3046200"/>
            <a:ext cx="7970100" cy="862800"/>
          </a:xfrm>
          <a:prstGeom prst="rect">
            <a:avLst/>
          </a:prstGeom>
          <a:noFill/>
          <a:ln>
            <a:noFill/>
          </a:ln>
        </p:spPr>
        <p:txBody>
          <a:bodyPr spcFirstLastPara="1" wrap="square" lIns="91425" tIns="91425" rIns="91425" bIns="91425" anchor="t" anchorCtr="0">
            <a:noAutofit/>
          </a:bodyPr>
          <a:lstStyle>
            <a:lvl1pPr marL="457200" lvl="0" indent="-279400">
              <a:spcBef>
                <a:spcPts val="0"/>
              </a:spcBef>
              <a:spcAft>
                <a:spcPts val="0"/>
              </a:spcAft>
              <a:buClr>
                <a:schemeClr val="dk1"/>
              </a:buClr>
              <a:buSzPts val="800"/>
              <a:buFont typeface="DM Sans"/>
              <a:buChar char="●"/>
              <a:defRPr sz="800" b="1">
                <a:solidFill>
                  <a:schemeClr val="dk1"/>
                </a:solidFill>
                <a:latin typeface="DM Sans"/>
                <a:ea typeface="DM Sans"/>
                <a:cs typeface="DM Sans"/>
                <a:sym typeface="DM Sans"/>
              </a:defRPr>
            </a:lvl1pPr>
            <a:lvl2pPr marL="914400" lvl="1" indent="-279400">
              <a:spcBef>
                <a:spcPts val="0"/>
              </a:spcBef>
              <a:spcAft>
                <a:spcPts val="0"/>
              </a:spcAft>
              <a:buClr>
                <a:schemeClr val="dk1"/>
              </a:buClr>
              <a:buSzPts val="800"/>
              <a:buFont typeface="DM Sans"/>
              <a:buChar char="○"/>
              <a:defRPr sz="800" b="1">
                <a:solidFill>
                  <a:schemeClr val="dk1"/>
                </a:solidFill>
                <a:latin typeface="DM Sans"/>
                <a:ea typeface="DM Sans"/>
                <a:cs typeface="DM Sans"/>
                <a:sym typeface="DM Sans"/>
              </a:defRPr>
            </a:lvl2pPr>
            <a:lvl3pPr marL="1371600" lvl="2" indent="-279400">
              <a:spcBef>
                <a:spcPts val="0"/>
              </a:spcBef>
              <a:spcAft>
                <a:spcPts val="0"/>
              </a:spcAft>
              <a:buClr>
                <a:schemeClr val="dk1"/>
              </a:buClr>
              <a:buSzPts val="800"/>
              <a:buFont typeface="DM Sans"/>
              <a:buChar char="■"/>
              <a:defRPr sz="800" b="1">
                <a:solidFill>
                  <a:schemeClr val="dk1"/>
                </a:solidFill>
                <a:latin typeface="DM Sans"/>
                <a:ea typeface="DM Sans"/>
                <a:cs typeface="DM Sans"/>
                <a:sym typeface="DM Sans"/>
              </a:defRPr>
            </a:lvl3pPr>
            <a:lvl4pPr marL="1828800" lvl="3" indent="-279400">
              <a:spcBef>
                <a:spcPts val="0"/>
              </a:spcBef>
              <a:spcAft>
                <a:spcPts val="0"/>
              </a:spcAft>
              <a:buClr>
                <a:schemeClr val="dk1"/>
              </a:buClr>
              <a:buSzPts val="800"/>
              <a:buFont typeface="DM Sans"/>
              <a:buChar char="●"/>
              <a:defRPr sz="800" b="1">
                <a:solidFill>
                  <a:schemeClr val="dk1"/>
                </a:solidFill>
                <a:latin typeface="DM Sans"/>
                <a:ea typeface="DM Sans"/>
                <a:cs typeface="DM Sans"/>
                <a:sym typeface="DM Sans"/>
              </a:defRPr>
            </a:lvl4pPr>
            <a:lvl5pPr marL="2286000" lvl="4" indent="-279400">
              <a:spcBef>
                <a:spcPts val="0"/>
              </a:spcBef>
              <a:spcAft>
                <a:spcPts val="0"/>
              </a:spcAft>
              <a:buClr>
                <a:schemeClr val="dk1"/>
              </a:buClr>
              <a:buSzPts val="800"/>
              <a:buFont typeface="DM Sans"/>
              <a:buChar char="○"/>
              <a:defRPr sz="800" b="1">
                <a:solidFill>
                  <a:schemeClr val="dk1"/>
                </a:solidFill>
                <a:latin typeface="DM Sans"/>
                <a:ea typeface="DM Sans"/>
                <a:cs typeface="DM Sans"/>
                <a:sym typeface="DM Sans"/>
              </a:defRPr>
            </a:lvl5pPr>
            <a:lvl6pPr marL="2743200" lvl="5" indent="-279400">
              <a:spcBef>
                <a:spcPts val="0"/>
              </a:spcBef>
              <a:spcAft>
                <a:spcPts val="0"/>
              </a:spcAft>
              <a:buClr>
                <a:schemeClr val="dk1"/>
              </a:buClr>
              <a:buSzPts val="800"/>
              <a:buFont typeface="DM Sans"/>
              <a:buChar char="■"/>
              <a:defRPr sz="800" b="1">
                <a:solidFill>
                  <a:schemeClr val="dk1"/>
                </a:solidFill>
                <a:latin typeface="DM Sans"/>
                <a:ea typeface="DM Sans"/>
                <a:cs typeface="DM Sans"/>
                <a:sym typeface="DM Sans"/>
              </a:defRPr>
            </a:lvl6pPr>
            <a:lvl7pPr marL="3200400" lvl="6" indent="-279400">
              <a:spcBef>
                <a:spcPts val="0"/>
              </a:spcBef>
              <a:spcAft>
                <a:spcPts val="0"/>
              </a:spcAft>
              <a:buClr>
                <a:schemeClr val="dk1"/>
              </a:buClr>
              <a:buSzPts val="800"/>
              <a:buFont typeface="DM Sans"/>
              <a:buChar char="●"/>
              <a:defRPr sz="800" b="1">
                <a:solidFill>
                  <a:schemeClr val="dk1"/>
                </a:solidFill>
                <a:latin typeface="DM Sans"/>
                <a:ea typeface="DM Sans"/>
                <a:cs typeface="DM Sans"/>
                <a:sym typeface="DM Sans"/>
              </a:defRPr>
            </a:lvl7pPr>
            <a:lvl8pPr marL="3657600" lvl="7" indent="-279400">
              <a:spcBef>
                <a:spcPts val="0"/>
              </a:spcBef>
              <a:spcAft>
                <a:spcPts val="0"/>
              </a:spcAft>
              <a:buClr>
                <a:schemeClr val="dk1"/>
              </a:buClr>
              <a:buSzPts val="800"/>
              <a:buFont typeface="DM Sans"/>
              <a:buChar char="○"/>
              <a:defRPr sz="800" b="1">
                <a:solidFill>
                  <a:schemeClr val="dk1"/>
                </a:solidFill>
                <a:latin typeface="DM Sans"/>
                <a:ea typeface="DM Sans"/>
                <a:cs typeface="DM Sans"/>
                <a:sym typeface="DM Sans"/>
              </a:defRPr>
            </a:lvl8pPr>
            <a:lvl9pPr marL="4114800" lvl="8" indent="-279400">
              <a:spcBef>
                <a:spcPts val="0"/>
              </a:spcBef>
              <a:spcAft>
                <a:spcPts val="0"/>
              </a:spcAft>
              <a:buClr>
                <a:schemeClr val="dk1"/>
              </a:buClr>
              <a:buSzPts val="800"/>
              <a:buFont typeface="DM Sans"/>
              <a:buChar char="■"/>
              <a:defRPr sz="800" b="1">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58">
          <p15:clr>
            <a:srgbClr val="E46962"/>
          </p15:clr>
        </p15:guide>
        <p15:guide id="2" pos="581">
          <p15:clr>
            <a:srgbClr val="E46962"/>
          </p15:clr>
        </p15:guide>
        <p15:guide id="3" pos="660">
          <p15:clr>
            <a:srgbClr val="E46962"/>
          </p15:clr>
        </p15:guide>
        <p15:guide id="4" pos="1083">
          <p15:clr>
            <a:srgbClr val="E46962"/>
          </p15:clr>
        </p15:guide>
        <p15:guide id="5" pos="1162">
          <p15:clr>
            <a:srgbClr val="E46962"/>
          </p15:clr>
        </p15:guide>
        <p15:guide id="6" pos="1585">
          <p15:clr>
            <a:srgbClr val="E46962"/>
          </p15:clr>
        </p15:guide>
        <p15:guide id="7" pos="1664">
          <p15:clr>
            <a:srgbClr val="E46962"/>
          </p15:clr>
        </p15:guide>
        <p15:guide id="8" pos="2087">
          <p15:clr>
            <a:srgbClr val="E46962"/>
          </p15:clr>
        </p15:guide>
        <p15:guide id="9" pos="2167">
          <p15:clr>
            <a:srgbClr val="E46962"/>
          </p15:clr>
        </p15:guide>
        <p15:guide id="10" pos="2589">
          <p15:clr>
            <a:srgbClr val="E46962"/>
          </p15:clr>
        </p15:guide>
        <p15:guide id="11" pos="2669">
          <p15:clr>
            <a:srgbClr val="E46962"/>
          </p15:clr>
        </p15:guide>
        <p15:guide id="12" pos="3091">
          <p15:clr>
            <a:srgbClr val="E46962"/>
          </p15:clr>
        </p15:guide>
        <p15:guide id="13" pos="3171">
          <p15:clr>
            <a:srgbClr val="E46962"/>
          </p15:clr>
        </p15:guide>
        <p15:guide id="14" pos="79">
          <p15:clr>
            <a:srgbClr val="E46962"/>
          </p15:clr>
        </p15:guide>
        <p15:guide id="15" pos="5681">
          <p15:clr>
            <a:srgbClr val="E46962"/>
          </p15:clr>
        </p15:guide>
        <p15:guide id="16" pos="5602">
          <p15:clr>
            <a:srgbClr val="E46962"/>
          </p15:clr>
        </p15:guide>
        <p15:guide id="17" pos="3593">
          <p15:clr>
            <a:srgbClr val="E46962"/>
          </p15:clr>
        </p15:guide>
        <p15:guide id="18" pos="3673">
          <p15:clr>
            <a:srgbClr val="E46962"/>
          </p15:clr>
        </p15:guide>
        <p15:guide id="19" pos="4096">
          <p15:clr>
            <a:srgbClr val="E46962"/>
          </p15:clr>
        </p15:guide>
        <p15:guide id="20" pos="4175">
          <p15:clr>
            <a:srgbClr val="E46962"/>
          </p15:clr>
        </p15:guide>
        <p15:guide id="21" pos="4598">
          <p15:clr>
            <a:srgbClr val="E46962"/>
          </p15:clr>
        </p15:guide>
        <p15:guide id="22" pos="4677">
          <p15:clr>
            <a:srgbClr val="E46962"/>
          </p15:clr>
        </p15:guide>
        <p15:guide id="23" pos="5100">
          <p15:clr>
            <a:srgbClr val="E46962"/>
          </p15:clr>
        </p15:guide>
        <p15:guide id="24" pos="5184">
          <p15:clr>
            <a:srgbClr val="E46962"/>
          </p15:clr>
        </p15:guide>
        <p15:guide id="25" orient="horz" pos="79">
          <p15:clr>
            <a:srgbClr val="E46962"/>
          </p15:clr>
        </p15:guide>
        <p15:guide id="26" orient="horz" pos="3161">
          <p15:clr>
            <a:srgbClr val="E46962"/>
          </p15:clr>
        </p15:guide>
        <p15:guide id="27" orient="horz" pos="2971">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review.com" TargetMode="External"/><Relationship Id="rId3" Type="http://schemas.openxmlformats.org/officeDocument/2006/relationships/hyperlink" Target="http://guardian.com" TargetMode="External"/><Relationship Id="rId7" Type="http://schemas.openxmlformats.org/officeDocument/2006/relationships/hyperlink" Target="http://wired.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press.com" TargetMode="External"/><Relationship Id="rId5" Type="http://schemas.openxmlformats.org/officeDocument/2006/relationships/hyperlink" Target="http://psychiatrist.com" TargetMode="External"/><Relationship Id="rId10" Type="http://schemas.openxmlformats.org/officeDocument/2006/relationships/hyperlink" Target="http://times.com" TargetMode="External"/><Relationship Id="rId4" Type="http://schemas.openxmlformats.org/officeDocument/2006/relationships/hyperlink" Target="http://auditor.on.ca" TargetMode="External"/><Relationship Id="rId9" Type="http://schemas.openxmlformats.org/officeDocument/2006/relationships/hyperlink" Target="http://bbc.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tinyurl.com/bdfemycv"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tinyurl.com/nhcwcfc6"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technologyreview.com/2026/05/13/1137203/ai-chatbots-are-giving-out-peoples-real-phone-numbers/" TargetMode="External"/><Relationship Id="rId3" Type="http://schemas.openxmlformats.org/officeDocument/2006/relationships/hyperlink" Target="https://www.apa.org/ethics/code" TargetMode="External"/><Relationship Id="rId7" Type="http://schemas.openxmlformats.org/officeDocument/2006/relationships/hyperlink" Target="https://www.wired.com/story/grok-chatgpt-ai-los-angeles-protest-disinformation/"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chicago.suntimes.com/environment/2025/08/20/data-centers-ai-artificial-intelligence-chicago-illinois-great-lakes-michigan-drinking-water-jb-pritzker" TargetMode="External"/><Relationship Id="rId5" Type="http://schemas.openxmlformats.org/officeDocument/2006/relationships/hyperlink" Target="https://www.theguardian.com/education/2026/feb/11/ai-tools-potentially-harmful-errors-social-work" TargetMode="External"/><Relationship Id="rId4" Type="http://schemas.openxmlformats.org/officeDocument/2006/relationships/hyperlink" Target="https://www.apa.org/topics/artificial-intelligence-machine-learning/ethical-guidance-professional-practice.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bbc.com/news/articles/cy8gy7lv448o" TargetMode="External"/><Relationship Id="rId7" Type="http://schemas.openxmlformats.org/officeDocument/2006/relationships/hyperlink" Target="https://hai.stanford.edu/news/generating-medical-errors-genai-and-erroneous-medical-references"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www.psychiatrist.com/news/neda-suspends-ai-chatbot-for-giving-harmful-eating-disorder-advice/" TargetMode="External"/><Relationship Id="rId5" Type="http://schemas.openxmlformats.org/officeDocument/2006/relationships/hyperlink" Target="https://apnews.com/article/chatbot-ai-lawsuit-suicide-teen-artificial-intelligence-9d48adc572100822fdbc3c90d1456bd0" TargetMode="External"/><Relationship Id="rId4" Type="http://schemas.openxmlformats.org/officeDocument/2006/relationships/hyperlink" Target="https://www.auditor.on.ca/en/content/specialreports/specialaudits/en2026/AR_2026_AI_EN.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MK9AphfLco"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58"/>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280"/>
              <a:t>Is This Real Life...or AI Talking? Ethical Considerations on the Use of Artificial Intelligence in Training</a:t>
            </a:r>
            <a:endParaRPr sz="3280"/>
          </a:p>
        </p:txBody>
      </p:sp>
      <p:sp>
        <p:nvSpPr>
          <p:cNvPr id="643" name="Google Shape;643;p58"/>
          <p:cNvSpPr txBox="1">
            <a:spLocks noGrp="1"/>
          </p:cNvSpPr>
          <p:nvPr>
            <p:ph type="subTitle" idx="1"/>
          </p:nvPr>
        </p:nvSpPr>
        <p:spPr>
          <a:xfrm>
            <a:off x="2970000" y="3685900"/>
            <a:ext cx="4255500" cy="1011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600" i="1">
                <a:solidFill>
                  <a:srgbClr val="131313"/>
                </a:solidFill>
              </a:rPr>
              <a:t>Drew Zaitsoff, Ph.D., Northwestern University</a:t>
            </a:r>
            <a:endParaRPr sz="1600" i="1">
              <a:solidFill>
                <a:srgbClr val="131313"/>
              </a:solidFill>
            </a:endParaRPr>
          </a:p>
          <a:p>
            <a:pPr marL="0" lvl="0" indent="0" algn="l" rtl="0">
              <a:lnSpc>
                <a:spcPct val="80000"/>
              </a:lnSpc>
              <a:spcBef>
                <a:spcPts val="0"/>
              </a:spcBef>
              <a:spcAft>
                <a:spcPts val="0"/>
              </a:spcAft>
              <a:buNone/>
            </a:pPr>
            <a:r>
              <a:rPr lang="en" sz="1600" i="1">
                <a:solidFill>
                  <a:srgbClr val="131313"/>
                </a:solidFill>
              </a:rPr>
              <a:t>Maria Luz Berbery, Ph.D., University of Maryland</a:t>
            </a:r>
            <a:endParaRPr sz="1600" i="1">
              <a:solidFill>
                <a:srgbClr val="131313"/>
              </a:solidFill>
            </a:endParaRPr>
          </a:p>
          <a:p>
            <a:pPr marL="0" lvl="0" indent="0" algn="l" rtl="0">
              <a:lnSpc>
                <a:spcPct val="80000"/>
              </a:lnSpc>
              <a:spcBef>
                <a:spcPts val="0"/>
              </a:spcBef>
              <a:spcAft>
                <a:spcPts val="0"/>
              </a:spcAft>
              <a:buNone/>
            </a:pPr>
            <a:r>
              <a:rPr lang="en" sz="1600" i="1">
                <a:solidFill>
                  <a:srgbClr val="131313"/>
                </a:solidFill>
              </a:rPr>
              <a:t>Patrick K. Galligan, Ph.D., University of Iowa</a:t>
            </a:r>
            <a:endParaRPr sz="1600" i="1">
              <a:solidFill>
                <a:srgbClr val="131313"/>
              </a:solidFill>
            </a:endParaRPr>
          </a:p>
          <a:p>
            <a:pPr marL="0" lvl="0" indent="0" algn="l" rtl="0">
              <a:lnSpc>
                <a:spcPct val="80000"/>
              </a:lnSpc>
              <a:spcBef>
                <a:spcPts val="0"/>
              </a:spcBef>
              <a:spcAft>
                <a:spcPts val="0"/>
              </a:spcAft>
              <a:buClr>
                <a:schemeClr val="dk1"/>
              </a:buClr>
              <a:buSzPts val="1100"/>
              <a:buFont typeface="Arial"/>
              <a:buNone/>
            </a:pPr>
            <a:r>
              <a:rPr lang="en" sz="1600" i="1">
                <a:solidFill>
                  <a:srgbClr val="131313"/>
                </a:solidFill>
              </a:rPr>
              <a:t>Doug Spiker, Ph.D., HSPP, Purdue University</a:t>
            </a:r>
            <a:endParaRPr sz="1600" i="1">
              <a:solidFill>
                <a:srgbClr val="13131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6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Large Language Models (LLMs)</a:t>
            </a:r>
            <a:endParaRPr/>
          </a:p>
        </p:txBody>
      </p:sp>
      <p:sp>
        <p:nvSpPr>
          <p:cNvPr id="697" name="Google Shape;697;p67"/>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fontScale="85000" lnSpcReduction="20000"/>
          </a:bodyPr>
          <a:lstStyle/>
          <a:p>
            <a:pPr marL="0" lvl="0" indent="0" algn="l" rtl="0">
              <a:lnSpc>
                <a:spcPct val="95833"/>
              </a:lnSpc>
              <a:spcBef>
                <a:spcPts val="0"/>
              </a:spcBef>
              <a:spcAft>
                <a:spcPts val="0"/>
              </a:spcAft>
              <a:buNone/>
            </a:pPr>
            <a:r>
              <a:rPr lang="en" sz="1600">
                <a:solidFill>
                  <a:schemeClr val="dk1"/>
                </a:solidFill>
              </a:rPr>
              <a:t>Large and powerful language models – they are given vast amounts of data and work unsupervised. </a:t>
            </a:r>
            <a:endParaRPr sz="1600">
              <a:solidFill>
                <a:schemeClr val="dk1"/>
              </a:solidFill>
            </a:endParaRPr>
          </a:p>
          <a:p>
            <a:pPr marL="0" lvl="0" indent="0" algn="l" rtl="0">
              <a:lnSpc>
                <a:spcPct val="95833"/>
              </a:lnSpc>
              <a:spcBef>
                <a:spcPts val="0"/>
              </a:spcBef>
              <a:spcAft>
                <a:spcPts val="0"/>
              </a:spcAft>
              <a:buNone/>
            </a:pPr>
            <a:endParaRPr sz="1600">
              <a:solidFill>
                <a:schemeClr val="dk1"/>
              </a:solidFill>
            </a:endParaRPr>
          </a:p>
          <a:p>
            <a:pPr marL="0" lvl="0" indent="0" algn="l" rtl="0">
              <a:lnSpc>
                <a:spcPct val="95833"/>
              </a:lnSpc>
              <a:spcBef>
                <a:spcPts val="0"/>
              </a:spcBef>
              <a:spcAft>
                <a:spcPts val="0"/>
              </a:spcAft>
              <a:buNone/>
            </a:pPr>
            <a:r>
              <a:rPr lang="en" sz="1600">
                <a:solidFill>
                  <a:schemeClr val="dk1"/>
                </a:solidFill>
              </a:rPr>
              <a:t>Has an algorithm where it can use tokens provided for words, and it creates a dictionary. </a:t>
            </a:r>
            <a:endParaRPr sz="1600">
              <a:solidFill>
                <a:schemeClr val="dk1"/>
              </a:solidFill>
            </a:endParaRPr>
          </a:p>
          <a:p>
            <a:pPr marL="0" lvl="0" indent="0" algn="l" rtl="0">
              <a:lnSpc>
                <a:spcPct val="95833"/>
              </a:lnSpc>
              <a:spcBef>
                <a:spcPts val="0"/>
              </a:spcBef>
              <a:spcAft>
                <a:spcPts val="0"/>
              </a:spcAft>
              <a:buNone/>
            </a:pPr>
            <a:endParaRPr sz="1600">
              <a:solidFill>
                <a:schemeClr val="dk1"/>
              </a:solidFill>
            </a:endParaRPr>
          </a:p>
          <a:p>
            <a:pPr marL="0" lvl="0" indent="0" algn="l" rtl="0">
              <a:lnSpc>
                <a:spcPct val="95833"/>
              </a:lnSpc>
              <a:spcBef>
                <a:spcPts val="0"/>
              </a:spcBef>
              <a:spcAft>
                <a:spcPts val="0"/>
              </a:spcAft>
              <a:buNone/>
            </a:pPr>
            <a:r>
              <a:rPr lang="en" sz="1600">
                <a:solidFill>
                  <a:schemeClr val="dk1"/>
                </a:solidFill>
              </a:rPr>
              <a:t>It then creates associations between words – a calculation of probability that these words are connected to each other. </a:t>
            </a:r>
            <a:endParaRPr sz="1600">
              <a:solidFill>
                <a:schemeClr val="dk1"/>
              </a:solidFill>
            </a:endParaRPr>
          </a:p>
          <a:p>
            <a:pPr marL="0" lvl="0" indent="0" algn="l" rtl="0">
              <a:lnSpc>
                <a:spcPct val="95833"/>
              </a:lnSpc>
              <a:spcBef>
                <a:spcPts val="0"/>
              </a:spcBef>
              <a:spcAft>
                <a:spcPts val="0"/>
              </a:spcAft>
              <a:buNone/>
            </a:pPr>
            <a:endParaRPr sz="1600">
              <a:solidFill>
                <a:schemeClr val="dk1"/>
              </a:solidFill>
            </a:endParaRPr>
          </a:p>
          <a:p>
            <a:pPr marL="0" lvl="0" indent="0" algn="l" rtl="0">
              <a:lnSpc>
                <a:spcPct val="95833"/>
              </a:lnSpc>
              <a:spcBef>
                <a:spcPts val="0"/>
              </a:spcBef>
              <a:spcAft>
                <a:spcPts val="0"/>
              </a:spcAft>
              <a:buNone/>
            </a:pPr>
            <a:r>
              <a:rPr lang="en" sz="1600">
                <a:solidFill>
                  <a:schemeClr val="dk1"/>
                </a:solidFill>
              </a:rPr>
              <a:t>They generate realistic language. An attention mechanism allows it to focus on important parts of the text.</a:t>
            </a:r>
            <a:endParaRPr sz="1600">
              <a:solidFill>
                <a:schemeClr val="dk1"/>
              </a:solidFill>
            </a:endParaRPr>
          </a:p>
          <a:p>
            <a:pPr marL="0" lvl="0" indent="0" algn="l" rtl="0">
              <a:lnSpc>
                <a:spcPct val="95833"/>
              </a:lnSpc>
              <a:spcBef>
                <a:spcPts val="0"/>
              </a:spcBef>
              <a:spcAft>
                <a:spcPts val="0"/>
              </a:spcAft>
              <a:buNone/>
            </a:pPr>
            <a:endParaRPr sz="1600">
              <a:solidFill>
                <a:schemeClr val="dk1"/>
              </a:solidFill>
            </a:endParaRPr>
          </a:p>
          <a:p>
            <a:pPr marL="228600" lvl="0" indent="-322580" algn="l" rtl="0">
              <a:lnSpc>
                <a:spcPct val="95833"/>
              </a:lnSpc>
              <a:spcBef>
                <a:spcPts val="0"/>
              </a:spcBef>
              <a:spcAft>
                <a:spcPts val="800"/>
              </a:spcAft>
              <a:buClr>
                <a:schemeClr val="dk1"/>
              </a:buClr>
              <a:buSzPct val="100000"/>
              <a:buChar char="-"/>
            </a:pPr>
            <a:r>
              <a:rPr lang="en" sz="1600">
                <a:solidFill>
                  <a:schemeClr val="dk1"/>
                </a:solidFill>
              </a:rPr>
              <a:t>Examples: Claude, ChatGPT, Gemini</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68"/>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AI Trends in Practice and Training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6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Discussion</a:t>
            </a:r>
            <a:endParaRPr/>
          </a:p>
        </p:txBody>
      </p:sp>
      <p:sp>
        <p:nvSpPr>
          <p:cNvPr id="708" name="Google Shape;708;p69"/>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What are your feelings about the integration of AI into training? Potential risks/concerns? Potential benefits?</a:t>
            </a:r>
            <a:endParaRPr sz="2000"/>
          </a:p>
          <a:p>
            <a:pPr marL="457200" lvl="0" indent="0" algn="l" rtl="0">
              <a:spcBef>
                <a:spcPts val="1200"/>
              </a:spcBef>
              <a:spcAft>
                <a:spcPts val="1200"/>
              </a:spcAft>
              <a:buNone/>
            </a:pP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70"/>
          <p:cNvSpPr txBox="1">
            <a:spLocks noGrp="1"/>
          </p:cNvSpPr>
          <p:nvPr>
            <p:ph type="title"/>
          </p:nvPr>
        </p:nvSpPr>
        <p:spPr>
          <a:xfrm>
            <a:off x="311700" y="445025"/>
            <a:ext cx="8520600" cy="84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Mental Health Professionals’ Perspectives on AI Use </a:t>
            </a:r>
            <a:r>
              <a:rPr lang="en" sz="2244"/>
              <a:t>(Cecil et al., 2025)</a:t>
            </a:r>
            <a:endParaRPr sz="2244"/>
          </a:p>
        </p:txBody>
      </p:sp>
      <p:sp>
        <p:nvSpPr>
          <p:cNvPr id="714" name="Google Shape;714;p70"/>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lnSpcReduction="10000"/>
          </a:bodyPr>
          <a:lstStyle/>
          <a:p>
            <a:pPr marL="457200" lvl="0" indent="-330200" algn="l" rtl="0">
              <a:spcBef>
                <a:spcPts val="0"/>
              </a:spcBef>
              <a:spcAft>
                <a:spcPts val="0"/>
              </a:spcAft>
              <a:buSzPts val="1600"/>
              <a:buChar char="●"/>
            </a:pPr>
            <a:r>
              <a:rPr lang="en" sz="1600"/>
              <a:t>Attitudes toward AI use dependent on familiarity, intended use, and ethical knowledge</a:t>
            </a:r>
            <a:endParaRPr sz="1600"/>
          </a:p>
          <a:p>
            <a:pPr marL="457200" lvl="0" indent="-330200" algn="l" rtl="0">
              <a:spcBef>
                <a:spcPts val="0"/>
              </a:spcBef>
              <a:spcAft>
                <a:spcPts val="0"/>
              </a:spcAft>
              <a:buSzPts val="1600"/>
              <a:buChar char="●"/>
            </a:pPr>
            <a:r>
              <a:rPr lang="en" sz="1600"/>
              <a:t>Generally, mental health practitioners have less familiarity with AI tools for mental health</a:t>
            </a:r>
            <a:endParaRPr sz="1600"/>
          </a:p>
          <a:p>
            <a:pPr marL="457200" lvl="0" indent="-330200" algn="l" rtl="0">
              <a:spcBef>
                <a:spcPts val="0"/>
              </a:spcBef>
              <a:spcAft>
                <a:spcPts val="0"/>
              </a:spcAft>
              <a:buSzPts val="1600"/>
              <a:buChar char="●"/>
            </a:pPr>
            <a:r>
              <a:rPr lang="en" sz="1600"/>
              <a:t>Concerns about privacy, client safety, and lack of transparency of model predictions</a:t>
            </a:r>
            <a:endParaRPr sz="1600"/>
          </a:p>
          <a:p>
            <a:pPr marL="457200" lvl="0" indent="-330200" algn="l" rtl="0">
              <a:spcBef>
                <a:spcPts val="0"/>
              </a:spcBef>
              <a:spcAft>
                <a:spcPts val="0"/>
              </a:spcAft>
              <a:buSzPts val="1600"/>
              <a:buChar char="●"/>
            </a:pPr>
            <a:r>
              <a:rPr lang="en" sz="1600"/>
              <a:t>Greater openness to application of clinician centered tools (e.g., feedback, note writing) than client-centered tools (e.g., diagnosis, treatment planning)</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7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Trainee Perspective on AI Use </a:t>
            </a:r>
            <a:r>
              <a:rPr lang="en" sz="2244"/>
              <a:t>(Gore &amp; Dove, 2025)</a:t>
            </a:r>
            <a:endParaRPr sz="2244"/>
          </a:p>
        </p:txBody>
      </p:sp>
      <p:sp>
        <p:nvSpPr>
          <p:cNvPr id="720" name="Google Shape;720;p71"/>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Trainees want guidance on ethical use of AI</a:t>
            </a:r>
            <a:endParaRPr sz="1600"/>
          </a:p>
          <a:p>
            <a:pPr marL="457200" lvl="0" indent="-330200" algn="l" rtl="0">
              <a:spcBef>
                <a:spcPts val="0"/>
              </a:spcBef>
              <a:spcAft>
                <a:spcPts val="0"/>
              </a:spcAft>
              <a:buSzPts val="1600"/>
              <a:buChar char="●"/>
            </a:pPr>
            <a:r>
              <a:rPr lang="en" sz="1600"/>
              <a:t>Concerns about privacy of data and impact on critical thinking</a:t>
            </a:r>
            <a:endParaRPr sz="1600"/>
          </a:p>
          <a:p>
            <a:pPr marL="457200" lvl="0" indent="-330200" algn="l" rtl="0">
              <a:spcBef>
                <a:spcPts val="0"/>
              </a:spcBef>
              <a:spcAft>
                <a:spcPts val="0"/>
              </a:spcAft>
              <a:buSzPts val="1600"/>
              <a:buChar char="●"/>
            </a:pPr>
            <a:r>
              <a:rPr lang="en" sz="1600"/>
              <a:t>Viewing AI use as a supplement rather than a replacement</a:t>
            </a:r>
            <a:endParaRPr sz="1600"/>
          </a:p>
          <a:p>
            <a:pPr marL="914400" lvl="1" indent="-330200" algn="l" rtl="0">
              <a:spcBef>
                <a:spcPts val="0"/>
              </a:spcBef>
              <a:spcAft>
                <a:spcPts val="0"/>
              </a:spcAft>
              <a:buSzPts val="1600"/>
              <a:buChar char="○"/>
            </a:pPr>
            <a:r>
              <a:rPr lang="en" sz="1600"/>
              <a:t>Producing project ideas</a:t>
            </a:r>
            <a:endParaRPr sz="1600"/>
          </a:p>
          <a:p>
            <a:pPr marL="914400" lvl="1" indent="-330200" algn="l" rtl="0">
              <a:spcBef>
                <a:spcPts val="0"/>
              </a:spcBef>
              <a:spcAft>
                <a:spcPts val="0"/>
              </a:spcAft>
              <a:buSzPts val="1600"/>
              <a:buChar char="○"/>
            </a:pPr>
            <a:r>
              <a:rPr lang="en" sz="1600"/>
              <a:t>Tailoring lessons</a:t>
            </a:r>
            <a:endParaRPr sz="1600"/>
          </a:p>
          <a:p>
            <a:pPr marL="914400" lvl="1" indent="-330200" algn="l" rtl="0">
              <a:spcBef>
                <a:spcPts val="0"/>
              </a:spcBef>
              <a:spcAft>
                <a:spcPts val="0"/>
              </a:spcAft>
              <a:buSzPts val="1600"/>
              <a:buChar char="○"/>
            </a:pPr>
            <a:r>
              <a:rPr lang="en" sz="1600"/>
              <a:t>Supporting presentation development</a:t>
            </a:r>
            <a:endParaRPr sz="1600"/>
          </a:p>
          <a:p>
            <a:pPr marL="914400" lvl="1" indent="-330200" algn="l" rtl="0">
              <a:spcBef>
                <a:spcPts val="0"/>
              </a:spcBef>
              <a:spcAft>
                <a:spcPts val="0"/>
              </a:spcAft>
              <a:buSzPts val="1600"/>
              <a:buChar char="○"/>
            </a:pPr>
            <a:r>
              <a:rPr lang="en" sz="1600"/>
              <a:t>Transcribing sessions</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7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AI Use Trends in the Mental Health Field</a:t>
            </a:r>
            <a:endParaRPr/>
          </a:p>
        </p:txBody>
      </p:sp>
      <p:sp>
        <p:nvSpPr>
          <p:cNvPr id="726" name="Google Shape;726;p72"/>
          <p:cNvSpPr txBox="1">
            <a:spLocks noGrp="1"/>
          </p:cNvSpPr>
          <p:nvPr>
            <p:ph type="body" idx="1"/>
          </p:nvPr>
        </p:nvSpPr>
        <p:spPr>
          <a:xfrm>
            <a:off x="1303800" y="1411950"/>
            <a:ext cx="7030500" cy="34983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Generating progress notes, emails, integrated reports (Farmer et al., 2025)</a:t>
            </a:r>
            <a:endParaRPr sz="1600"/>
          </a:p>
          <a:p>
            <a:pPr marL="457200" lvl="0" indent="-330200" algn="l" rtl="0">
              <a:spcBef>
                <a:spcPts val="0"/>
              </a:spcBef>
              <a:spcAft>
                <a:spcPts val="0"/>
              </a:spcAft>
              <a:buSzPts val="1600"/>
              <a:buChar char="●"/>
            </a:pPr>
            <a:r>
              <a:rPr lang="en" sz="1600"/>
              <a:t>AI Therapists (e.g., Woebot; Durden et al., 2023)</a:t>
            </a:r>
            <a:endParaRPr sz="1600"/>
          </a:p>
          <a:p>
            <a:pPr marL="457200" lvl="0" indent="-330200" algn="l" rtl="0">
              <a:spcBef>
                <a:spcPts val="0"/>
              </a:spcBef>
              <a:spcAft>
                <a:spcPts val="0"/>
              </a:spcAft>
              <a:buSzPts val="1600"/>
              <a:buChar char="●"/>
            </a:pPr>
            <a:r>
              <a:rPr lang="en" sz="1600"/>
              <a:t>Training mental health professionals in treatment modalities (Stade et al., 2025)</a:t>
            </a:r>
            <a:endParaRPr sz="1600"/>
          </a:p>
          <a:p>
            <a:pPr marL="457200" lvl="0" indent="-330200" algn="l" rtl="0">
              <a:spcBef>
                <a:spcPts val="0"/>
              </a:spcBef>
              <a:spcAft>
                <a:spcPts val="0"/>
              </a:spcAft>
              <a:buSzPts val="1600"/>
              <a:buChar char="●"/>
            </a:pPr>
            <a:r>
              <a:rPr lang="en" sz="1600"/>
              <a:t>Early detection and prediction of mental health disorders (Olawade et al., 2024)</a:t>
            </a:r>
            <a:endParaRPr sz="1600"/>
          </a:p>
          <a:p>
            <a:pPr marL="914400" lvl="1" indent="-330200" algn="l" rtl="0">
              <a:spcBef>
                <a:spcPts val="0"/>
              </a:spcBef>
              <a:spcAft>
                <a:spcPts val="0"/>
              </a:spcAft>
              <a:buSzPts val="1600"/>
              <a:buChar char="○"/>
            </a:pPr>
            <a:r>
              <a:rPr lang="en" sz="1600"/>
              <a:t>Voice analysis</a:t>
            </a:r>
            <a:endParaRPr sz="1600"/>
          </a:p>
          <a:p>
            <a:pPr marL="914400" lvl="1" indent="-330200" algn="l" rtl="0">
              <a:spcBef>
                <a:spcPts val="0"/>
              </a:spcBef>
              <a:spcAft>
                <a:spcPts val="0"/>
              </a:spcAft>
              <a:buSzPts val="1600"/>
              <a:buChar char="○"/>
            </a:pPr>
            <a:r>
              <a:rPr lang="en" sz="1600"/>
              <a:t>Facial expression analysis</a:t>
            </a:r>
            <a:endParaRPr sz="1600"/>
          </a:p>
          <a:p>
            <a:pPr marL="914400" lvl="1" indent="-330200" algn="l" rtl="0">
              <a:spcBef>
                <a:spcPts val="0"/>
              </a:spcBef>
              <a:spcAft>
                <a:spcPts val="0"/>
              </a:spcAft>
              <a:buSzPts val="1600"/>
              <a:buChar char="○"/>
            </a:pPr>
            <a:r>
              <a:rPr lang="en" sz="1600"/>
              <a:t>Analyzing electronic health records</a:t>
            </a:r>
            <a:endParaRPr sz="1600"/>
          </a:p>
          <a:p>
            <a:pPr marL="457200" lvl="0" indent="-330200" algn="l" rtl="0">
              <a:spcBef>
                <a:spcPts val="0"/>
              </a:spcBef>
              <a:spcAft>
                <a:spcPts val="0"/>
              </a:spcAft>
              <a:buSzPts val="1600"/>
              <a:buChar char="●"/>
            </a:pPr>
            <a:r>
              <a:rPr lang="en" sz="1600"/>
              <a:t>Personalizing treatment plans (Olowade et al., 2024)</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7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AI Trends in Training</a:t>
            </a:r>
            <a:endParaRPr/>
          </a:p>
        </p:txBody>
      </p:sp>
      <p:sp>
        <p:nvSpPr>
          <p:cNvPr id="732" name="Google Shape;732;p73"/>
          <p:cNvSpPr txBox="1">
            <a:spLocks noGrp="1"/>
          </p:cNvSpPr>
          <p:nvPr>
            <p:ph type="body" idx="1"/>
          </p:nvPr>
        </p:nvSpPr>
        <p:spPr>
          <a:xfrm>
            <a:off x="1303800" y="1489075"/>
            <a:ext cx="7030500" cy="32925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AI simulating client and supervisor to enhance trainee skill development</a:t>
            </a:r>
            <a:endParaRPr sz="1600"/>
          </a:p>
          <a:p>
            <a:pPr marL="914400" lvl="1" indent="-330200" algn="l" rtl="0">
              <a:spcBef>
                <a:spcPts val="0"/>
              </a:spcBef>
              <a:spcAft>
                <a:spcPts val="0"/>
              </a:spcAft>
              <a:buSzPts val="1600"/>
              <a:buChar char="○"/>
            </a:pPr>
            <a:r>
              <a:rPr lang="en" sz="1600"/>
              <a:t>Development of microskills (e.g., open-ended questions, reflection; Tanana et al., 2019)</a:t>
            </a:r>
            <a:endParaRPr sz="1600"/>
          </a:p>
          <a:p>
            <a:pPr marL="914400" lvl="1" indent="-330200" algn="l" rtl="0">
              <a:spcBef>
                <a:spcPts val="0"/>
              </a:spcBef>
              <a:spcAft>
                <a:spcPts val="0"/>
              </a:spcAft>
              <a:buSzPts val="1600"/>
              <a:buChar char="○"/>
            </a:pPr>
            <a:r>
              <a:rPr lang="en" sz="1600"/>
              <a:t>Risk assessment practice (Demasi, 2020)</a:t>
            </a:r>
            <a:endParaRPr sz="1600"/>
          </a:p>
          <a:p>
            <a:pPr marL="914400" lvl="1" indent="-330200" algn="l" rtl="0">
              <a:spcBef>
                <a:spcPts val="0"/>
              </a:spcBef>
              <a:spcAft>
                <a:spcPts val="0"/>
              </a:spcAft>
              <a:buSzPts val="1600"/>
              <a:buChar char="○"/>
            </a:pPr>
            <a:r>
              <a:rPr lang="en" sz="1600"/>
              <a:t>Providing feedback on mock sessions to increase self-efficacy and reduce anxiety (Jeong et al., 2025)</a:t>
            </a:r>
            <a:endParaRPr sz="1600"/>
          </a:p>
          <a:p>
            <a:pPr marL="457200" lvl="0" indent="-330200" algn="l" rtl="0">
              <a:spcBef>
                <a:spcPts val="0"/>
              </a:spcBef>
              <a:spcAft>
                <a:spcPts val="0"/>
              </a:spcAft>
              <a:buSzPts val="1600"/>
              <a:buChar char="●"/>
            </a:pPr>
            <a:r>
              <a:rPr lang="en" sz="1600"/>
              <a:t>Training Limitations of AI</a:t>
            </a:r>
            <a:endParaRPr sz="1600"/>
          </a:p>
          <a:p>
            <a:pPr marL="914400" lvl="1" indent="-330200" algn="l" rtl="0">
              <a:spcBef>
                <a:spcPts val="0"/>
              </a:spcBef>
              <a:spcAft>
                <a:spcPts val="0"/>
              </a:spcAft>
              <a:buSzPts val="1600"/>
              <a:buChar char="○"/>
            </a:pPr>
            <a:r>
              <a:rPr lang="en" sz="1600"/>
              <a:t>Lacking non-verbals (tone, facial expression, body language)</a:t>
            </a:r>
            <a:endParaRPr sz="1600"/>
          </a:p>
          <a:p>
            <a:pPr marL="914400" lvl="1" indent="-330200" algn="l" rtl="0">
              <a:spcBef>
                <a:spcPts val="0"/>
              </a:spcBef>
              <a:spcAft>
                <a:spcPts val="0"/>
              </a:spcAft>
              <a:buSzPts val="1600"/>
              <a:buChar char="○"/>
            </a:pPr>
            <a:r>
              <a:rPr lang="en" sz="1600"/>
              <a:t>Feedback viewed as too general and lacking nuance</a:t>
            </a:r>
            <a:endParaRPr sz="1600"/>
          </a:p>
          <a:p>
            <a:pPr marL="914400" lvl="1" indent="-330200" algn="l" rtl="0">
              <a:spcBef>
                <a:spcPts val="0"/>
              </a:spcBef>
              <a:spcAft>
                <a:spcPts val="0"/>
              </a:spcAft>
              <a:buSzPts val="1600"/>
              <a:buChar char="○"/>
            </a:pPr>
            <a:r>
              <a:rPr lang="en" sz="1600"/>
              <a:t>Programs, like Chat-GPT not developed for this use</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7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Potential Benefits and Risks of AI Use (</a:t>
            </a:r>
            <a:r>
              <a:rPr lang="en" sz="2244"/>
              <a:t>Farmer et al., 2025; Fisher, 2025</a:t>
            </a:r>
            <a:r>
              <a:rPr lang="en"/>
              <a:t>)</a:t>
            </a:r>
            <a:endParaRPr/>
          </a:p>
        </p:txBody>
      </p:sp>
      <p:sp>
        <p:nvSpPr>
          <p:cNvPr id="738" name="Google Shape;738;p74"/>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fontScale="92500"/>
          </a:bodyPr>
          <a:lstStyle/>
          <a:p>
            <a:pPr marL="457200" lvl="0" indent="-330200" algn="l" rtl="0">
              <a:spcBef>
                <a:spcPts val="0"/>
              </a:spcBef>
              <a:spcAft>
                <a:spcPts val="0"/>
              </a:spcAft>
              <a:buSzPts val="1600"/>
              <a:buChar char="●"/>
            </a:pPr>
            <a:r>
              <a:rPr lang="en" sz="1600"/>
              <a:t>Decreased demand of administrative tasks and increased productivity</a:t>
            </a:r>
            <a:endParaRPr sz="1600"/>
          </a:p>
          <a:p>
            <a:pPr marL="457200" lvl="0" indent="-330200" algn="l" rtl="0">
              <a:spcBef>
                <a:spcPts val="0"/>
              </a:spcBef>
              <a:spcAft>
                <a:spcPts val="0"/>
              </a:spcAft>
              <a:buSzPts val="1600"/>
              <a:buChar char="●"/>
            </a:pPr>
            <a:r>
              <a:rPr lang="en" sz="1600"/>
              <a:t>Increased accessibility and affordability of mental health resources</a:t>
            </a:r>
            <a:endParaRPr sz="1600"/>
          </a:p>
          <a:p>
            <a:pPr marL="457200" lvl="0" indent="-330200" algn="l" rtl="0">
              <a:spcBef>
                <a:spcPts val="0"/>
              </a:spcBef>
              <a:spcAft>
                <a:spcPts val="0"/>
              </a:spcAft>
              <a:buSzPts val="1600"/>
              <a:buChar char="●"/>
            </a:pPr>
            <a:r>
              <a:rPr lang="en" sz="1600"/>
              <a:t>Training more clinicians in evidence-based therapy</a:t>
            </a:r>
            <a:endParaRPr sz="1600"/>
          </a:p>
          <a:p>
            <a:pPr marL="457200" lvl="0" indent="-330200" algn="l" rtl="0">
              <a:spcBef>
                <a:spcPts val="0"/>
              </a:spcBef>
              <a:spcAft>
                <a:spcPts val="0"/>
              </a:spcAft>
              <a:buSzPts val="1600"/>
              <a:buChar char="●"/>
            </a:pPr>
            <a:r>
              <a:rPr lang="en" sz="1600"/>
              <a:t>Supporting psychological research</a:t>
            </a:r>
            <a:endParaRPr sz="1600"/>
          </a:p>
        </p:txBody>
      </p:sp>
      <p:sp>
        <p:nvSpPr>
          <p:cNvPr id="739" name="Google Shape;739;p74"/>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Liability</a:t>
            </a:r>
            <a:endParaRPr sz="1600"/>
          </a:p>
          <a:p>
            <a:pPr marL="457200" lvl="0" indent="-330200" algn="l" rtl="0">
              <a:spcBef>
                <a:spcPts val="0"/>
              </a:spcBef>
              <a:spcAft>
                <a:spcPts val="0"/>
              </a:spcAft>
              <a:buSzPts val="1600"/>
              <a:buChar char="●"/>
            </a:pPr>
            <a:r>
              <a:rPr lang="en" sz="1600"/>
              <a:t>Impact on job market</a:t>
            </a:r>
            <a:endParaRPr sz="1600"/>
          </a:p>
          <a:p>
            <a:pPr marL="457200" lvl="0" indent="-330200" algn="l" rtl="0">
              <a:spcBef>
                <a:spcPts val="0"/>
              </a:spcBef>
              <a:spcAft>
                <a:spcPts val="0"/>
              </a:spcAft>
              <a:buSzPts val="1600"/>
              <a:buChar char="●"/>
            </a:pPr>
            <a:r>
              <a:rPr lang="en" sz="1600"/>
              <a:t>Deskilling (i.e., reduced autonomy, reduced critical thinking)</a:t>
            </a:r>
            <a:endParaRPr sz="1600"/>
          </a:p>
          <a:p>
            <a:pPr marL="457200" lvl="0" indent="-330200" algn="l" rtl="0">
              <a:spcBef>
                <a:spcPts val="0"/>
              </a:spcBef>
              <a:spcAft>
                <a:spcPts val="0"/>
              </a:spcAft>
              <a:buSzPts val="1600"/>
              <a:buChar char="●"/>
            </a:pPr>
            <a:r>
              <a:rPr lang="en" sz="1600"/>
              <a:t>Automation Bias </a:t>
            </a:r>
            <a:endParaRPr/>
          </a:p>
        </p:txBody>
      </p:sp>
      <p:sp>
        <p:nvSpPr>
          <p:cNvPr id="740" name="Google Shape;740;p74"/>
          <p:cNvSpPr txBox="1"/>
          <p:nvPr/>
        </p:nvSpPr>
        <p:spPr>
          <a:xfrm>
            <a:off x="1303800" y="1609075"/>
            <a:ext cx="20973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2"/>
                </a:solidFill>
                <a:latin typeface="Nunito"/>
                <a:ea typeface="Nunito"/>
                <a:cs typeface="Nunito"/>
                <a:sym typeface="Nunito"/>
              </a:rPr>
              <a:t>BENEFITS</a:t>
            </a:r>
            <a:endParaRPr sz="1600" b="1">
              <a:solidFill>
                <a:schemeClr val="dk2"/>
              </a:solidFill>
              <a:latin typeface="Nunito"/>
              <a:ea typeface="Nunito"/>
              <a:cs typeface="Nunito"/>
              <a:sym typeface="Nunito"/>
            </a:endParaRPr>
          </a:p>
        </p:txBody>
      </p:sp>
      <p:sp>
        <p:nvSpPr>
          <p:cNvPr id="741" name="Google Shape;741;p74"/>
          <p:cNvSpPr txBox="1"/>
          <p:nvPr/>
        </p:nvSpPr>
        <p:spPr>
          <a:xfrm>
            <a:off x="4903650" y="1609075"/>
            <a:ext cx="20973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2"/>
                </a:solidFill>
                <a:latin typeface="Nunito"/>
                <a:ea typeface="Nunito"/>
                <a:cs typeface="Nunito"/>
                <a:sym typeface="Nunito"/>
              </a:rPr>
              <a:t>RISKS</a:t>
            </a:r>
            <a:endParaRPr sz="1600" b="1">
              <a:solidFill>
                <a:schemeClr val="dk2"/>
              </a:solidFill>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75"/>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Ethical Implications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76"/>
          <p:cNvSpPr txBox="1">
            <a:spLocks noGrp="1"/>
          </p:cNvSpPr>
          <p:nvPr>
            <p:ph type="title"/>
          </p:nvPr>
        </p:nvSpPr>
        <p:spPr>
          <a:xfrm>
            <a:off x="1303800" y="598575"/>
            <a:ext cx="65631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Guiding Principles related to AI use in therapy</a:t>
            </a:r>
            <a:endParaRPr/>
          </a:p>
        </p:txBody>
      </p:sp>
      <p:sp>
        <p:nvSpPr>
          <p:cNvPr id="752" name="Google Shape;752;p76"/>
          <p:cNvSpPr txBox="1">
            <a:spLocks noGrp="1"/>
          </p:cNvSpPr>
          <p:nvPr>
            <p:ph type="body" idx="1"/>
          </p:nvPr>
        </p:nvSpPr>
        <p:spPr>
          <a:xfrm>
            <a:off x="213700" y="1470500"/>
            <a:ext cx="7441800" cy="2541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457200" lvl="0" indent="-304959" algn="l" rtl="0">
              <a:spcBef>
                <a:spcPts val="0"/>
              </a:spcBef>
              <a:spcAft>
                <a:spcPts val="0"/>
              </a:spcAft>
              <a:buClr>
                <a:schemeClr val="dk1"/>
              </a:buClr>
              <a:buSzPct val="100000"/>
              <a:buChar char="●"/>
            </a:pPr>
            <a:r>
              <a:rPr lang="en" b="1">
                <a:solidFill>
                  <a:schemeClr val="dk1"/>
                </a:solidFill>
              </a:rPr>
              <a:t>Beneficence &amp; Nonmaleficence</a:t>
            </a:r>
            <a:endParaRPr b="1">
              <a:solidFill>
                <a:schemeClr val="dk1"/>
              </a:solidFill>
            </a:endParaRPr>
          </a:p>
          <a:p>
            <a:pPr marL="914400" lvl="1" indent="-293211" algn="l" rtl="0">
              <a:spcBef>
                <a:spcPts val="0"/>
              </a:spcBef>
              <a:spcAft>
                <a:spcPts val="0"/>
              </a:spcAft>
              <a:buClr>
                <a:schemeClr val="dk1"/>
              </a:buClr>
              <a:buSzPct val="100000"/>
              <a:buChar char="○"/>
            </a:pPr>
            <a:r>
              <a:rPr lang="en">
                <a:solidFill>
                  <a:schemeClr val="dk1"/>
                </a:solidFill>
              </a:rPr>
              <a:t>AI tools are not designed to do good or avoid harm.  They’re designed to continue engaging and gathering information.  </a:t>
            </a:r>
            <a:endParaRPr>
              <a:solidFill>
                <a:schemeClr val="dk1"/>
              </a:solidFill>
            </a:endParaRPr>
          </a:p>
          <a:p>
            <a:pPr marL="914400" lvl="1" indent="-293211" algn="l" rtl="0">
              <a:spcBef>
                <a:spcPts val="0"/>
              </a:spcBef>
              <a:spcAft>
                <a:spcPts val="0"/>
              </a:spcAft>
              <a:buClr>
                <a:schemeClr val="dk1"/>
              </a:buClr>
              <a:buSzPct val="100000"/>
              <a:buChar char="○"/>
            </a:pPr>
            <a:r>
              <a:rPr lang="en">
                <a:solidFill>
                  <a:schemeClr val="dk1"/>
                </a:solidFill>
              </a:rPr>
              <a:t>AI tools are not able to meet a minimum level of competence for clinical care.  </a:t>
            </a:r>
            <a:endParaRPr>
              <a:solidFill>
                <a:schemeClr val="dk1"/>
              </a:solidFill>
            </a:endParaRPr>
          </a:p>
          <a:p>
            <a:pPr marL="457200" lvl="0" indent="-304959" algn="l" rtl="0">
              <a:spcBef>
                <a:spcPts val="0"/>
              </a:spcBef>
              <a:spcAft>
                <a:spcPts val="0"/>
              </a:spcAft>
              <a:buClr>
                <a:schemeClr val="dk1"/>
              </a:buClr>
              <a:buSzPct val="100000"/>
              <a:buChar char="●"/>
            </a:pPr>
            <a:r>
              <a:rPr lang="en">
                <a:solidFill>
                  <a:schemeClr val="dk1"/>
                </a:solidFill>
              </a:rPr>
              <a:t>Fidelity &amp; Responsibility</a:t>
            </a:r>
            <a:endParaRPr>
              <a:solidFill>
                <a:schemeClr val="dk1"/>
              </a:solidFill>
            </a:endParaRPr>
          </a:p>
          <a:p>
            <a:pPr marL="457200" lvl="0" indent="-304959" algn="l" rtl="0">
              <a:spcBef>
                <a:spcPts val="0"/>
              </a:spcBef>
              <a:spcAft>
                <a:spcPts val="0"/>
              </a:spcAft>
              <a:buClr>
                <a:schemeClr val="dk1"/>
              </a:buClr>
              <a:buSzPct val="100000"/>
              <a:buChar char="●"/>
            </a:pPr>
            <a:r>
              <a:rPr lang="en" b="1">
                <a:solidFill>
                  <a:schemeClr val="dk1"/>
                </a:solidFill>
              </a:rPr>
              <a:t>Integrity</a:t>
            </a:r>
            <a:endParaRPr b="1">
              <a:solidFill>
                <a:schemeClr val="dk1"/>
              </a:solidFill>
            </a:endParaRPr>
          </a:p>
          <a:p>
            <a:pPr marL="914400" lvl="1" indent="-293211" algn="l" rtl="0">
              <a:spcBef>
                <a:spcPts val="0"/>
              </a:spcBef>
              <a:spcAft>
                <a:spcPts val="0"/>
              </a:spcAft>
              <a:buClr>
                <a:schemeClr val="dk1"/>
              </a:buClr>
              <a:buSzPct val="100000"/>
              <a:buChar char="○"/>
            </a:pPr>
            <a:r>
              <a:rPr lang="en">
                <a:solidFill>
                  <a:schemeClr val="dk1"/>
                </a:solidFill>
              </a:rPr>
              <a:t>Therapists should not use tools that we don’t understand, and we frequently don’t understand AI tools.</a:t>
            </a:r>
            <a:endParaRPr>
              <a:solidFill>
                <a:schemeClr val="dk1"/>
              </a:solidFill>
            </a:endParaRPr>
          </a:p>
          <a:p>
            <a:pPr marL="914400" lvl="1" indent="-293211" algn="l" rtl="0">
              <a:spcBef>
                <a:spcPts val="0"/>
              </a:spcBef>
              <a:spcAft>
                <a:spcPts val="0"/>
              </a:spcAft>
              <a:buClr>
                <a:schemeClr val="dk1"/>
              </a:buClr>
              <a:buSzPct val="100000"/>
              <a:buChar char="○"/>
            </a:pPr>
            <a:r>
              <a:rPr lang="en">
                <a:solidFill>
                  <a:schemeClr val="dk1"/>
                </a:solidFill>
              </a:rPr>
              <a:t>AI tools present made-up information as fact, which makes them unreliable for consultation or reference</a:t>
            </a:r>
            <a:endParaRPr>
              <a:solidFill>
                <a:schemeClr val="dk1"/>
              </a:solidFill>
            </a:endParaRPr>
          </a:p>
          <a:p>
            <a:pPr marL="457200" lvl="0" indent="-304959" algn="l" rtl="0">
              <a:spcBef>
                <a:spcPts val="0"/>
              </a:spcBef>
              <a:spcAft>
                <a:spcPts val="0"/>
              </a:spcAft>
              <a:buClr>
                <a:schemeClr val="dk1"/>
              </a:buClr>
              <a:buSzPct val="100000"/>
              <a:buChar char="●"/>
            </a:pPr>
            <a:r>
              <a:rPr lang="en" b="1">
                <a:solidFill>
                  <a:schemeClr val="dk1"/>
                </a:solidFill>
              </a:rPr>
              <a:t>Justice</a:t>
            </a:r>
            <a:endParaRPr b="1">
              <a:solidFill>
                <a:schemeClr val="dk1"/>
              </a:solidFill>
            </a:endParaRPr>
          </a:p>
          <a:p>
            <a:pPr marL="914400" lvl="1" indent="-293211" algn="l" rtl="0">
              <a:spcBef>
                <a:spcPts val="0"/>
              </a:spcBef>
              <a:spcAft>
                <a:spcPts val="0"/>
              </a:spcAft>
              <a:buClr>
                <a:schemeClr val="dk1"/>
              </a:buClr>
              <a:buSzPct val="100000"/>
              <a:buChar char="○"/>
            </a:pPr>
            <a:r>
              <a:rPr lang="en">
                <a:solidFill>
                  <a:schemeClr val="dk1"/>
                </a:solidFill>
              </a:rPr>
              <a:t>The costs of using AI tools is real, if hidden</a:t>
            </a:r>
            <a:endParaRPr>
              <a:solidFill>
                <a:schemeClr val="dk1"/>
              </a:solidFill>
            </a:endParaRPr>
          </a:p>
          <a:p>
            <a:pPr marL="914400" lvl="1" indent="-293211" algn="l" rtl="0">
              <a:spcBef>
                <a:spcPts val="0"/>
              </a:spcBef>
              <a:spcAft>
                <a:spcPts val="0"/>
              </a:spcAft>
              <a:buClr>
                <a:schemeClr val="dk1"/>
              </a:buClr>
              <a:buSzPct val="100000"/>
              <a:buChar char="○"/>
            </a:pPr>
            <a:r>
              <a:rPr lang="en">
                <a:solidFill>
                  <a:schemeClr val="dk1"/>
                </a:solidFill>
              </a:rPr>
              <a:t>The cost to others may not be worth the convenience to us</a:t>
            </a:r>
            <a:endParaRPr>
              <a:solidFill>
                <a:schemeClr val="dk1"/>
              </a:solidFill>
            </a:endParaRPr>
          </a:p>
          <a:p>
            <a:pPr marL="457200" lvl="0" indent="-304959" algn="l" rtl="0">
              <a:spcBef>
                <a:spcPts val="0"/>
              </a:spcBef>
              <a:spcAft>
                <a:spcPts val="0"/>
              </a:spcAft>
              <a:buClr>
                <a:schemeClr val="dk1"/>
              </a:buClr>
              <a:buSzPct val="100000"/>
              <a:buChar char="●"/>
            </a:pPr>
            <a:r>
              <a:rPr lang="en" b="1">
                <a:solidFill>
                  <a:schemeClr val="dk1"/>
                </a:solidFill>
              </a:rPr>
              <a:t>Respect for People’s Rights and Dignity</a:t>
            </a:r>
            <a:endParaRPr b="1">
              <a:solidFill>
                <a:schemeClr val="dk1"/>
              </a:solidFill>
            </a:endParaRPr>
          </a:p>
          <a:p>
            <a:pPr marL="914400" lvl="1" indent="-293211" algn="l" rtl="0">
              <a:spcBef>
                <a:spcPts val="0"/>
              </a:spcBef>
              <a:spcAft>
                <a:spcPts val="0"/>
              </a:spcAft>
              <a:buClr>
                <a:schemeClr val="dk1"/>
              </a:buClr>
              <a:buSzPct val="100000"/>
              <a:buChar char="○"/>
            </a:pPr>
            <a:r>
              <a:rPr lang="en">
                <a:solidFill>
                  <a:schemeClr val="dk1"/>
                </a:solidFill>
              </a:rPr>
              <a:t>It’s our responsibility to safeguard clients’ information.  </a:t>
            </a:r>
            <a:endParaRPr>
              <a:solidFill>
                <a:schemeClr val="dk1"/>
              </a:solidFill>
            </a:endParaRPr>
          </a:p>
          <a:p>
            <a:pPr marL="914400" lvl="1" indent="-293211" algn="l" rtl="0">
              <a:spcBef>
                <a:spcPts val="0"/>
              </a:spcBef>
              <a:spcAft>
                <a:spcPts val="0"/>
              </a:spcAft>
              <a:buClr>
                <a:schemeClr val="dk1"/>
              </a:buClr>
              <a:buSzPct val="100000"/>
              <a:buChar char="○"/>
            </a:pPr>
            <a:r>
              <a:rPr lang="en">
                <a:solidFill>
                  <a:schemeClr val="dk1"/>
                </a:solidFill>
              </a:rPr>
              <a:t>We should be careful about advocating tools that may ultimately harm our clients.</a:t>
            </a:r>
            <a:endParaRPr>
              <a:solidFill>
                <a:schemeClr val="dk1"/>
              </a:solidFill>
            </a:endParaRPr>
          </a:p>
        </p:txBody>
      </p:sp>
      <p:sp>
        <p:nvSpPr>
          <p:cNvPr id="753" name="Google Shape;753;p76"/>
          <p:cNvSpPr txBox="1"/>
          <p:nvPr/>
        </p:nvSpPr>
        <p:spPr>
          <a:xfrm>
            <a:off x="3741425" y="3906000"/>
            <a:ext cx="5315700" cy="1237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800"/>
              <a:t>The </a:t>
            </a:r>
            <a:r>
              <a:rPr lang="en" sz="800">
                <a:solidFill>
                  <a:srgbClr val="131313"/>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Guardian.com</a:t>
            </a:r>
            <a:r>
              <a:rPr lang="en" sz="800"/>
              <a:t>: “Social worker’s AI tool makes ‘gibberish’ transcripts from accounts of children.”</a:t>
            </a:r>
            <a:endParaRPr sz="800"/>
          </a:p>
          <a:p>
            <a:pPr marL="0" lvl="0" indent="0" algn="l" rtl="0">
              <a:lnSpc>
                <a:spcPct val="100000"/>
              </a:lnSpc>
              <a:spcBef>
                <a:spcPts val="0"/>
              </a:spcBef>
              <a:spcAft>
                <a:spcPts val="0"/>
              </a:spcAft>
              <a:buNone/>
            </a:pPr>
            <a:r>
              <a:rPr lang="en" sz="800">
                <a:solidFill>
                  <a:srgbClr val="131313"/>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Auditor.on.ca</a:t>
            </a:r>
            <a:r>
              <a:rPr lang="en" sz="800"/>
              <a:t>: “Use of Artificial Intelligence in the Ontario Government”</a:t>
            </a:r>
            <a:endParaRPr sz="800"/>
          </a:p>
          <a:p>
            <a:pPr marL="0" lvl="0" indent="0" algn="l" rtl="0">
              <a:lnSpc>
                <a:spcPct val="100000"/>
              </a:lnSpc>
              <a:spcBef>
                <a:spcPts val="0"/>
              </a:spcBef>
              <a:spcAft>
                <a:spcPts val="0"/>
              </a:spcAft>
              <a:buNone/>
            </a:pPr>
            <a:r>
              <a:rPr lang="en" sz="800">
                <a:solidFill>
                  <a:srgbClr val="131313"/>
                </a:solidFill>
                <a:uFill>
                  <a:noFill/>
                </a:u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Psychiatrist.com</a:t>
            </a:r>
            <a:r>
              <a:rPr lang="en" sz="800">
                <a:solidFill>
                  <a:srgbClr val="131313"/>
                </a:solidFill>
              </a:rPr>
              <a:t>: “NEDA suspends AI chatbot for giving harmful eating disorder advice.”</a:t>
            </a:r>
            <a:endParaRPr sz="800">
              <a:solidFill>
                <a:srgbClr val="131313"/>
              </a:solidFill>
            </a:endParaRPr>
          </a:p>
          <a:p>
            <a:pPr marL="0" lvl="0" indent="0" algn="l" rtl="0">
              <a:lnSpc>
                <a:spcPct val="100000"/>
              </a:lnSpc>
              <a:spcBef>
                <a:spcPts val="0"/>
              </a:spcBef>
              <a:spcAft>
                <a:spcPts val="0"/>
              </a:spcAft>
              <a:buNone/>
            </a:pPr>
            <a:r>
              <a:rPr lang="en" sz="800">
                <a:solidFill>
                  <a:srgbClr val="131313"/>
                </a:solidFill>
              </a:rPr>
              <a:t>Associated </a:t>
            </a:r>
            <a:r>
              <a:rPr lang="en" sz="800">
                <a:solidFill>
                  <a:srgbClr val="131313"/>
                </a:solidFill>
                <a:uFill>
                  <a:noFill/>
                </a:u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Press.com</a:t>
            </a:r>
            <a:r>
              <a:rPr lang="en" sz="800">
                <a:solidFill>
                  <a:srgbClr val="131313"/>
                </a:solidFill>
              </a:rPr>
              <a:t>: “AI chatbot pushed teen to kill himself, a lawsuit against its creator alleges.”</a:t>
            </a:r>
            <a:endParaRPr sz="800">
              <a:solidFill>
                <a:srgbClr val="131313"/>
              </a:solidFill>
            </a:endParaRPr>
          </a:p>
          <a:p>
            <a:pPr marL="0" lvl="0" indent="0" algn="l" rtl="0">
              <a:lnSpc>
                <a:spcPct val="100000"/>
              </a:lnSpc>
              <a:spcBef>
                <a:spcPts val="0"/>
              </a:spcBef>
              <a:spcAft>
                <a:spcPts val="0"/>
              </a:spcAft>
              <a:buNone/>
            </a:pPr>
            <a:r>
              <a:rPr lang="en" sz="800">
                <a:solidFill>
                  <a:srgbClr val="131313"/>
                </a:solidFill>
                <a:uFill>
                  <a:noFill/>
                </a:u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Wired.com</a:t>
            </a:r>
            <a:r>
              <a:rPr lang="en" sz="800">
                <a:solidFill>
                  <a:srgbClr val="131313"/>
                </a:solidFill>
              </a:rPr>
              <a:t>: “AI chatbots are making LA Protest disinformation worse.”</a:t>
            </a:r>
            <a:endParaRPr sz="800">
              <a:solidFill>
                <a:srgbClr val="131313"/>
              </a:solidFill>
            </a:endParaRPr>
          </a:p>
          <a:p>
            <a:pPr marL="0" lvl="0" indent="0" algn="l" rtl="0">
              <a:spcBef>
                <a:spcPts val="0"/>
              </a:spcBef>
              <a:spcAft>
                <a:spcPts val="0"/>
              </a:spcAft>
              <a:buNone/>
            </a:pPr>
            <a:r>
              <a:rPr lang="en" sz="800">
                <a:solidFill>
                  <a:srgbClr val="131313"/>
                </a:solidFill>
              </a:rPr>
              <a:t>MIT Technology </a:t>
            </a:r>
            <a:r>
              <a:rPr lang="en" sz="800">
                <a:solidFill>
                  <a:srgbClr val="131313"/>
                </a:solidFill>
                <a:uFill>
                  <a:noFill/>
                </a:u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Review.com</a:t>
            </a:r>
            <a:r>
              <a:rPr lang="en" sz="800">
                <a:solidFill>
                  <a:srgbClr val="131313"/>
                </a:solidFill>
              </a:rPr>
              <a:t>: “”AI chatbots are giving out people’s real phone numbers</a:t>
            </a:r>
            <a:endParaRPr sz="800">
              <a:solidFill>
                <a:srgbClr val="131313"/>
              </a:solidFill>
            </a:endParaRPr>
          </a:p>
          <a:p>
            <a:pPr marL="0" lvl="0" indent="0" algn="l" rtl="0">
              <a:lnSpc>
                <a:spcPct val="100000"/>
              </a:lnSpc>
              <a:spcBef>
                <a:spcPts val="0"/>
              </a:spcBef>
              <a:spcAft>
                <a:spcPts val="0"/>
              </a:spcAft>
              <a:buNone/>
            </a:pPr>
            <a:r>
              <a:rPr lang="en" sz="800">
                <a:solidFill>
                  <a:srgbClr val="131313"/>
                </a:solidFill>
              </a:rPr>
              <a:t>MIT Technology Review.com: “We did the math on AI's energy footprint. Here's the story you haven't heard.”</a:t>
            </a:r>
            <a:endParaRPr sz="800">
              <a:solidFill>
                <a:srgbClr val="131313"/>
              </a:solidFill>
            </a:endParaRPr>
          </a:p>
          <a:p>
            <a:pPr marL="0" lvl="0" indent="0" algn="l" rtl="0">
              <a:lnSpc>
                <a:spcPct val="100000"/>
              </a:lnSpc>
              <a:spcBef>
                <a:spcPts val="0"/>
              </a:spcBef>
              <a:spcAft>
                <a:spcPts val="0"/>
              </a:spcAft>
              <a:buNone/>
            </a:pPr>
            <a:r>
              <a:rPr lang="en" sz="800">
                <a:solidFill>
                  <a:srgbClr val="131313"/>
                </a:solidFill>
                <a:uFill>
                  <a:noFill/>
                </a:uFil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BBC.com</a:t>
            </a:r>
            <a:r>
              <a:rPr lang="en" sz="800">
                <a:solidFill>
                  <a:srgbClr val="131313"/>
                </a:solidFill>
              </a:rPr>
              <a:t>: “‘I can’t drink the water’ - Life next to a US data center.”</a:t>
            </a:r>
            <a:endParaRPr sz="800">
              <a:solidFill>
                <a:srgbClr val="131313"/>
              </a:solidFill>
            </a:endParaRPr>
          </a:p>
          <a:p>
            <a:pPr marL="0" lvl="0" indent="0" algn="l" rtl="0">
              <a:lnSpc>
                <a:spcPct val="100000"/>
              </a:lnSpc>
              <a:spcBef>
                <a:spcPts val="0"/>
              </a:spcBef>
              <a:spcAft>
                <a:spcPts val="0"/>
              </a:spcAft>
              <a:buNone/>
            </a:pPr>
            <a:r>
              <a:rPr lang="en" sz="800">
                <a:solidFill>
                  <a:srgbClr val="131313"/>
                </a:solidFill>
              </a:rPr>
              <a:t>Chicago Sun </a:t>
            </a:r>
            <a:r>
              <a:rPr lang="en" sz="800">
                <a:solidFill>
                  <a:srgbClr val="131313"/>
                </a:solidFill>
                <a:uFill>
                  <a:noFill/>
                </a:uFill>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Times.com</a:t>
            </a:r>
            <a:r>
              <a:rPr lang="en" sz="800">
                <a:solidFill>
                  <a:srgbClr val="131313"/>
                </a:solidFill>
              </a:rPr>
              <a:t>: “AI could</a:t>
            </a:r>
            <a:r>
              <a:rPr lang="en" sz="800"/>
              <a:t> deplete drinking water source around Illinois, Midwest.”</a:t>
            </a:r>
            <a:endParaRPr sz="800"/>
          </a:p>
          <a:p>
            <a:pPr marL="0" lvl="0" indent="0" algn="l" rtl="0">
              <a:lnSpc>
                <a:spcPct val="100000"/>
              </a:lnSpc>
              <a:spcBef>
                <a:spcPts val="0"/>
              </a:spcBef>
              <a:spcAft>
                <a:spcPts val="0"/>
              </a:spcAft>
              <a:buNone/>
            </a:pPr>
            <a:endParaRPr sz="600"/>
          </a:p>
        </p:txBody>
      </p:sp>
      <p:sp>
        <p:nvSpPr>
          <p:cNvPr id="754" name="Google Shape;754;p76"/>
          <p:cNvSpPr/>
          <p:nvPr/>
        </p:nvSpPr>
        <p:spPr>
          <a:xfrm>
            <a:off x="7978625" y="109675"/>
            <a:ext cx="1031100" cy="29664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755" name="Google Shape;755;p76"/>
          <p:cNvSpPr/>
          <p:nvPr/>
        </p:nvSpPr>
        <p:spPr>
          <a:xfrm>
            <a:off x="8053075" y="180350"/>
            <a:ext cx="901800" cy="6096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600">
                <a:latin typeface="Nunito"/>
                <a:ea typeface="Nunito"/>
                <a:cs typeface="Nunito"/>
                <a:sym typeface="Nunito"/>
              </a:rPr>
              <a:t>Environmental Costs</a:t>
            </a:r>
            <a:endParaRPr sz="600">
              <a:latin typeface="Nunito"/>
              <a:ea typeface="Nunito"/>
              <a:cs typeface="Nunito"/>
              <a:sym typeface="Nunito"/>
            </a:endParaRPr>
          </a:p>
        </p:txBody>
      </p:sp>
      <p:sp>
        <p:nvSpPr>
          <p:cNvPr id="756" name="Google Shape;756;p76"/>
          <p:cNvSpPr/>
          <p:nvPr/>
        </p:nvSpPr>
        <p:spPr>
          <a:xfrm>
            <a:off x="8043275" y="882013"/>
            <a:ext cx="901800" cy="6096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latin typeface="Nunito"/>
                <a:ea typeface="Nunito"/>
                <a:cs typeface="Nunito"/>
                <a:sym typeface="Nunito"/>
              </a:rPr>
              <a:t>Monetary Cost</a:t>
            </a:r>
            <a:endParaRPr sz="800">
              <a:latin typeface="Nunito"/>
              <a:ea typeface="Nunito"/>
              <a:cs typeface="Nunito"/>
              <a:sym typeface="Nunito"/>
            </a:endParaRPr>
          </a:p>
        </p:txBody>
      </p:sp>
      <p:sp>
        <p:nvSpPr>
          <p:cNvPr id="757" name="Google Shape;757;p76"/>
          <p:cNvSpPr/>
          <p:nvPr/>
        </p:nvSpPr>
        <p:spPr>
          <a:xfrm>
            <a:off x="8043275" y="1624963"/>
            <a:ext cx="901800" cy="6096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latin typeface="Nunito"/>
                <a:ea typeface="Nunito"/>
                <a:cs typeface="Nunito"/>
                <a:sym typeface="Nunito"/>
              </a:rPr>
              <a:t>Privacy Concerns</a:t>
            </a:r>
            <a:endParaRPr sz="800">
              <a:latin typeface="Nunito"/>
              <a:ea typeface="Nunito"/>
              <a:cs typeface="Nunito"/>
              <a:sym typeface="Nunito"/>
            </a:endParaRPr>
          </a:p>
        </p:txBody>
      </p:sp>
      <p:sp>
        <p:nvSpPr>
          <p:cNvPr id="758" name="Google Shape;758;p76"/>
          <p:cNvSpPr/>
          <p:nvPr/>
        </p:nvSpPr>
        <p:spPr>
          <a:xfrm>
            <a:off x="8043275" y="2367913"/>
            <a:ext cx="901800" cy="6096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latin typeface="Nunito"/>
                <a:ea typeface="Nunito"/>
                <a:cs typeface="Nunito"/>
                <a:sym typeface="Nunito"/>
              </a:rPr>
              <a:t>Control of Information</a:t>
            </a:r>
            <a:endParaRPr sz="800">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5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Learning Objectives</a:t>
            </a:r>
            <a:endParaRPr/>
          </a:p>
        </p:txBody>
      </p:sp>
      <p:sp>
        <p:nvSpPr>
          <p:cNvPr id="649" name="Google Shape;649;p59"/>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lnSpcReduction="10000"/>
          </a:bodyPr>
          <a:lstStyle/>
          <a:p>
            <a:pPr marL="457200" lvl="0" indent="-336550" algn="l" rtl="0">
              <a:lnSpc>
                <a:spcPct val="115833"/>
              </a:lnSpc>
              <a:spcBef>
                <a:spcPts val="0"/>
              </a:spcBef>
              <a:spcAft>
                <a:spcPts val="0"/>
              </a:spcAft>
              <a:buClr>
                <a:schemeClr val="dk1"/>
              </a:buClr>
              <a:buSzPts val="1700"/>
              <a:buFont typeface="Aptos"/>
              <a:buAutoNum type="arabicPeriod"/>
            </a:pPr>
            <a:r>
              <a:rPr lang="en" sz="1700">
                <a:solidFill>
                  <a:schemeClr val="dk1"/>
                </a:solidFill>
                <a:latin typeface="Aptos"/>
                <a:ea typeface="Aptos"/>
                <a:cs typeface="Aptos"/>
                <a:sym typeface="Aptos"/>
              </a:rPr>
              <a:t>Participants will be able to define Artificial Intelligence (AI) and describe the different types of AI (narrow, general, super).</a:t>
            </a:r>
            <a:endParaRPr sz="1700">
              <a:solidFill>
                <a:schemeClr val="dk1"/>
              </a:solidFill>
              <a:latin typeface="Aptos"/>
              <a:ea typeface="Aptos"/>
              <a:cs typeface="Aptos"/>
              <a:sym typeface="Aptos"/>
            </a:endParaRPr>
          </a:p>
          <a:p>
            <a:pPr marL="457200" lvl="0" indent="-336550" algn="l" rtl="0">
              <a:lnSpc>
                <a:spcPct val="115833"/>
              </a:lnSpc>
              <a:spcBef>
                <a:spcPts val="0"/>
              </a:spcBef>
              <a:spcAft>
                <a:spcPts val="0"/>
              </a:spcAft>
              <a:buClr>
                <a:schemeClr val="dk1"/>
              </a:buClr>
              <a:buSzPts val="1700"/>
              <a:buFont typeface="Aptos"/>
              <a:buAutoNum type="arabicPeriod"/>
            </a:pPr>
            <a:r>
              <a:rPr lang="en" sz="1700">
                <a:solidFill>
                  <a:schemeClr val="dk1"/>
                </a:solidFill>
                <a:latin typeface="Aptos"/>
                <a:ea typeface="Aptos"/>
                <a:cs typeface="Aptos"/>
                <a:sym typeface="Aptos"/>
              </a:rPr>
              <a:t>Participants will be able to identify ethical considerations in the use of AI in training and therapy.</a:t>
            </a:r>
            <a:endParaRPr sz="1700">
              <a:solidFill>
                <a:schemeClr val="dk1"/>
              </a:solidFill>
              <a:latin typeface="Aptos"/>
              <a:ea typeface="Aptos"/>
              <a:cs typeface="Aptos"/>
              <a:sym typeface="Aptos"/>
            </a:endParaRPr>
          </a:p>
          <a:p>
            <a:pPr marL="457200" lvl="0" indent="-336550" algn="l" rtl="0">
              <a:lnSpc>
                <a:spcPct val="115833"/>
              </a:lnSpc>
              <a:spcBef>
                <a:spcPts val="0"/>
              </a:spcBef>
              <a:spcAft>
                <a:spcPts val="0"/>
              </a:spcAft>
              <a:buClr>
                <a:schemeClr val="dk1"/>
              </a:buClr>
              <a:buSzPts val="1700"/>
              <a:buFont typeface="Aptos"/>
              <a:buAutoNum type="arabicPeriod"/>
            </a:pPr>
            <a:r>
              <a:rPr lang="en" sz="1700">
                <a:solidFill>
                  <a:schemeClr val="dk1"/>
                </a:solidFill>
                <a:latin typeface="Aptos"/>
                <a:ea typeface="Aptos"/>
                <a:cs typeface="Aptos"/>
                <a:sym typeface="Aptos"/>
              </a:rPr>
              <a:t>Participants will be able to create a plan for appropriate guidelines about the use of AI in the training program.</a:t>
            </a:r>
            <a:endParaRPr sz="1700">
              <a:solidFill>
                <a:schemeClr val="dk1"/>
              </a:solidFill>
              <a:latin typeface="Aptos"/>
              <a:ea typeface="Aptos"/>
              <a:cs typeface="Aptos"/>
              <a:sym typeface="Aptos"/>
            </a:endParaRPr>
          </a:p>
          <a:p>
            <a:pPr marL="457200" lvl="0" indent="-336550" algn="l" rtl="0">
              <a:lnSpc>
                <a:spcPct val="115833"/>
              </a:lnSpc>
              <a:spcBef>
                <a:spcPts val="0"/>
              </a:spcBef>
              <a:spcAft>
                <a:spcPts val="800"/>
              </a:spcAft>
              <a:buClr>
                <a:schemeClr val="dk1"/>
              </a:buClr>
              <a:buSzPts val="1700"/>
              <a:buFont typeface="Aptos"/>
              <a:buAutoNum type="arabicPeriod"/>
            </a:pPr>
            <a:r>
              <a:rPr lang="en" sz="1700">
                <a:solidFill>
                  <a:schemeClr val="dk1"/>
                </a:solidFill>
                <a:latin typeface="Aptos"/>
                <a:ea typeface="Aptos"/>
                <a:cs typeface="Aptos"/>
                <a:sym typeface="Aptos"/>
              </a:rPr>
              <a:t>Participants will be able to identify recommendations for assisting trainees in developing AI literacy.</a:t>
            </a:r>
            <a:endParaRPr sz="23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77"/>
          <p:cNvSpPr txBox="1">
            <a:spLocks noGrp="1"/>
          </p:cNvSpPr>
          <p:nvPr>
            <p:ph type="title"/>
          </p:nvPr>
        </p:nvSpPr>
        <p:spPr>
          <a:xfrm>
            <a:off x="1303800" y="598575"/>
            <a:ext cx="65589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Ethics codes related to AI use in therapy in general</a:t>
            </a:r>
            <a:endParaRPr/>
          </a:p>
        </p:txBody>
      </p:sp>
      <p:sp>
        <p:nvSpPr>
          <p:cNvPr id="764" name="Google Shape;764;p77"/>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fontScale="92500"/>
          </a:bodyPr>
          <a:lstStyle/>
          <a:p>
            <a:pPr marL="457200" lvl="0" indent="-311150" algn="l" rtl="0">
              <a:spcBef>
                <a:spcPts val="0"/>
              </a:spcBef>
              <a:spcAft>
                <a:spcPts val="0"/>
              </a:spcAft>
              <a:buClr>
                <a:schemeClr val="dk1"/>
              </a:buClr>
              <a:buSzPts val="1300"/>
              <a:buChar char="●"/>
            </a:pPr>
            <a:r>
              <a:rPr lang="en">
                <a:solidFill>
                  <a:schemeClr val="dk1"/>
                </a:solidFill>
              </a:rPr>
              <a:t>Human Relations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3.10 Informed Consent</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Client’s autonomy in making decisions about their care is central</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Encourages transparency and trust</a:t>
            </a:r>
            <a:endParaRPr>
              <a:solidFill>
                <a:schemeClr val="dk1"/>
              </a:solidFill>
            </a:endParaRPr>
          </a:p>
          <a:p>
            <a:pPr marL="457200" lvl="0" indent="-311150" algn="l" rtl="0">
              <a:spcBef>
                <a:spcPts val="0"/>
              </a:spcBef>
              <a:spcAft>
                <a:spcPts val="0"/>
              </a:spcAft>
              <a:buClr>
                <a:schemeClr val="dk1"/>
              </a:buClr>
              <a:buSzPts val="1300"/>
              <a:buChar char="●"/>
            </a:pPr>
            <a:r>
              <a:rPr lang="en">
                <a:solidFill>
                  <a:schemeClr val="dk1"/>
                </a:solidFill>
              </a:rPr>
              <a:t>Privacy and Confidentiality</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4.01- Maintaining Confidentiality </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Unless an AI tool offers a business associate contract, it isn’t HIPAA-compliant.</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4.04 - Minimizing Intrusions of Privacy</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Unless it’s specifically stated otherwise, it should be assumed that any AI tool is gathering information put into it.</a:t>
            </a:r>
            <a:endParaRPr>
              <a:solidFill>
                <a:schemeClr val="dk1"/>
              </a:solidFill>
            </a:endParaRPr>
          </a:p>
          <a:p>
            <a:pPr marL="457200" lvl="0" indent="-311150" algn="l" rtl="0">
              <a:spcBef>
                <a:spcPts val="0"/>
              </a:spcBef>
              <a:spcAft>
                <a:spcPts val="0"/>
              </a:spcAft>
              <a:buClr>
                <a:schemeClr val="dk1"/>
              </a:buClr>
              <a:buSzPts val="1300"/>
              <a:buChar char="●"/>
            </a:pPr>
            <a:r>
              <a:rPr lang="en">
                <a:solidFill>
                  <a:schemeClr val="dk1"/>
                </a:solidFill>
              </a:rPr>
              <a:t>Record Keeping &amp; Fees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6.02 - Maintenance, Dissemination, and Disposal of Confidential Records of Professional and Scientific Work</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How are records being maintained in your name?</a:t>
            </a:r>
            <a:endParaRPr>
              <a:solidFill>
                <a:schemeClr val="dk1"/>
              </a:solidFill>
            </a:endParaRPr>
          </a:p>
        </p:txBody>
      </p:sp>
      <p:sp>
        <p:nvSpPr>
          <p:cNvPr id="765" name="Google Shape;765;p77"/>
          <p:cNvSpPr/>
          <p:nvPr/>
        </p:nvSpPr>
        <p:spPr>
          <a:xfrm>
            <a:off x="7978625" y="109675"/>
            <a:ext cx="1031100" cy="29664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766" name="Google Shape;766;p77"/>
          <p:cNvSpPr/>
          <p:nvPr/>
        </p:nvSpPr>
        <p:spPr>
          <a:xfrm>
            <a:off x="8053075" y="180350"/>
            <a:ext cx="901800" cy="6096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600">
                <a:latin typeface="Nunito"/>
                <a:ea typeface="Nunito"/>
                <a:cs typeface="Nunito"/>
                <a:sym typeface="Nunito"/>
              </a:rPr>
              <a:t>Environmental Costs</a:t>
            </a:r>
            <a:endParaRPr sz="600">
              <a:latin typeface="Nunito"/>
              <a:ea typeface="Nunito"/>
              <a:cs typeface="Nunito"/>
              <a:sym typeface="Nunito"/>
            </a:endParaRPr>
          </a:p>
        </p:txBody>
      </p:sp>
      <p:sp>
        <p:nvSpPr>
          <p:cNvPr id="767" name="Google Shape;767;p77"/>
          <p:cNvSpPr/>
          <p:nvPr/>
        </p:nvSpPr>
        <p:spPr>
          <a:xfrm>
            <a:off x="8043275" y="882013"/>
            <a:ext cx="901800" cy="6096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latin typeface="Nunito"/>
                <a:ea typeface="Nunito"/>
                <a:cs typeface="Nunito"/>
                <a:sym typeface="Nunito"/>
              </a:rPr>
              <a:t>Monetary Cost</a:t>
            </a:r>
            <a:endParaRPr sz="800">
              <a:latin typeface="Nunito"/>
              <a:ea typeface="Nunito"/>
              <a:cs typeface="Nunito"/>
              <a:sym typeface="Nunito"/>
            </a:endParaRPr>
          </a:p>
        </p:txBody>
      </p:sp>
      <p:sp>
        <p:nvSpPr>
          <p:cNvPr id="768" name="Google Shape;768;p77"/>
          <p:cNvSpPr/>
          <p:nvPr/>
        </p:nvSpPr>
        <p:spPr>
          <a:xfrm>
            <a:off x="8053075" y="1637663"/>
            <a:ext cx="901800" cy="6096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latin typeface="Nunito"/>
                <a:ea typeface="Nunito"/>
                <a:cs typeface="Nunito"/>
                <a:sym typeface="Nunito"/>
              </a:rPr>
              <a:t>Privacy Concerns</a:t>
            </a:r>
            <a:endParaRPr sz="800">
              <a:latin typeface="Nunito"/>
              <a:ea typeface="Nunito"/>
              <a:cs typeface="Nunito"/>
              <a:sym typeface="Nunito"/>
            </a:endParaRPr>
          </a:p>
        </p:txBody>
      </p:sp>
      <p:sp>
        <p:nvSpPr>
          <p:cNvPr id="769" name="Google Shape;769;p77"/>
          <p:cNvSpPr/>
          <p:nvPr/>
        </p:nvSpPr>
        <p:spPr>
          <a:xfrm>
            <a:off x="8043275" y="2348863"/>
            <a:ext cx="901800" cy="6096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latin typeface="Nunito"/>
                <a:ea typeface="Nunito"/>
                <a:cs typeface="Nunito"/>
                <a:sym typeface="Nunito"/>
              </a:rPr>
              <a:t>Control of Information</a:t>
            </a:r>
            <a:endParaRPr sz="800">
              <a:latin typeface="Nunito"/>
              <a:ea typeface="Nunito"/>
              <a:cs typeface="Nunito"/>
              <a:sym typeface="Nuni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78"/>
          <p:cNvSpPr txBox="1">
            <a:spLocks noGrp="1"/>
          </p:cNvSpPr>
          <p:nvPr>
            <p:ph type="title"/>
          </p:nvPr>
        </p:nvSpPr>
        <p:spPr>
          <a:xfrm>
            <a:off x="1303800" y="598575"/>
            <a:ext cx="65460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Guiding Principles related to AI use in training therapists</a:t>
            </a:r>
            <a:endParaRPr/>
          </a:p>
        </p:txBody>
      </p:sp>
      <p:sp>
        <p:nvSpPr>
          <p:cNvPr id="775" name="Google Shape;775;p78"/>
          <p:cNvSpPr txBox="1">
            <a:spLocks noGrp="1"/>
          </p:cNvSpPr>
          <p:nvPr>
            <p:ph type="body" idx="1"/>
          </p:nvPr>
        </p:nvSpPr>
        <p:spPr>
          <a:xfrm>
            <a:off x="1303800" y="1990050"/>
            <a:ext cx="6603300" cy="2541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chemeClr val="dk1"/>
              </a:buClr>
              <a:buSzPts val="1300"/>
              <a:buChar char="●"/>
            </a:pPr>
            <a:r>
              <a:rPr lang="en">
                <a:solidFill>
                  <a:schemeClr val="dk1"/>
                </a:solidFill>
              </a:rPr>
              <a:t>Beneficence &amp; Nonmaleficence</a:t>
            </a:r>
            <a:endParaRPr>
              <a:solidFill>
                <a:schemeClr val="dk1"/>
              </a:solidFill>
            </a:endParaRPr>
          </a:p>
          <a:p>
            <a:pPr marL="457200" lvl="0" indent="-311150" algn="l" rtl="0">
              <a:spcBef>
                <a:spcPts val="0"/>
              </a:spcBef>
              <a:spcAft>
                <a:spcPts val="0"/>
              </a:spcAft>
              <a:buClr>
                <a:schemeClr val="dk1"/>
              </a:buClr>
              <a:buSzPts val="1300"/>
              <a:buChar char="●"/>
            </a:pPr>
            <a:r>
              <a:rPr lang="en" b="1">
                <a:solidFill>
                  <a:schemeClr val="dk1"/>
                </a:solidFill>
              </a:rPr>
              <a:t>Fidelity &amp; Responsibility</a:t>
            </a:r>
            <a:endParaRPr b="1">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Training directors are ultimately charged to develop trainees into good, competent clinicians.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This means trainees who are able to carry out clinical responsibilities without over-reliance on tools, and also understand the use and limitations of those tools.  </a:t>
            </a:r>
            <a:endParaRPr>
              <a:solidFill>
                <a:schemeClr val="dk1"/>
              </a:solidFill>
            </a:endParaRPr>
          </a:p>
          <a:p>
            <a:pPr marL="457200" lvl="0" indent="-311150" algn="l" rtl="0">
              <a:spcBef>
                <a:spcPts val="0"/>
              </a:spcBef>
              <a:spcAft>
                <a:spcPts val="0"/>
              </a:spcAft>
              <a:buClr>
                <a:schemeClr val="dk1"/>
              </a:buClr>
              <a:buSzPts val="1300"/>
              <a:buChar char="●"/>
            </a:pPr>
            <a:r>
              <a:rPr lang="en">
                <a:solidFill>
                  <a:schemeClr val="dk1"/>
                </a:solidFill>
              </a:rPr>
              <a:t>Integrity</a:t>
            </a:r>
            <a:endParaRPr>
              <a:solidFill>
                <a:schemeClr val="dk1"/>
              </a:solidFill>
            </a:endParaRPr>
          </a:p>
          <a:p>
            <a:pPr marL="457200" lvl="0" indent="-311150" algn="l" rtl="0">
              <a:spcBef>
                <a:spcPts val="0"/>
              </a:spcBef>
              <a:spcAft>
                <a:spcPts val="0"/>
              </a:spcAft>
              <a:buClr>
                <a:schemeClr val="dk1"/>
              </a:buClr>
              <a:buSzPts val="1300"/>
              <a:buChar char="●"/>
            </a:pPr>
            <a:r>
              <a:rPr lang="en">
                <a:solidFill>
                  <a:schemeClr val="dk1"/>
                </a:solidFill>
              </a:rPr>
              <a:t>Justice</a:t>
            </a:r>
            <a:endParaRPr>
              <a:solidFill>
                <a:schemeClr val="dk1"/>
              </a:solidFill>
            </a:endParaRPr>
          </a:p>
          <a:p>
            <a:pPr marL="457200" lvl="0" indent="-311150" algn="l" rtl="0">
              <a:spcBef>
                <a:spcPts val="0"/>
              </a:spcBef>
              <a:spcAft>
                <a:spcPts val="0"/>
              </a:spcAft>
              <a:buClr>
                <a:schemeClr val="dk1"/>
              </a:buClr>
              <a:buSzPts val="1300"/>
              <a:buChar char="●"/>
            </a:pPr>
            <a:r>
              <a:rPr lang="en">
                <a:solidFill>
                  <a:schemeClr val="dk1"/>
                </a:solidFill>
              </a:rPr>
              <a:t>Respect for People’s Rights and Dignity</a:t>
            </a:r>
            <a:endParaRPr>
              <a:solidFill>
                <a:schemeClr val="dk1"/>
              </a:solidFill>
            </a:endParaRPr>
          </a:p>
        </p:txBody>
      </p:sp>
      <p:sp>
        <p:nvSpPr>
          <p:cNvPr id="776" name="Google Shape;776;p78"/>
          <p:cNvSpPr/>
          <p:nvPr/>
        </p:nvSpPr>
        <p:spPr>
          <a:xfrm>
            <a:off x="7978625" y="109675"/>
            <a:ext cx="1031100" cy="29664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777" name="Google Shape;777;p78"/>
          <p:cNvSpPr/>
          <p:nvPr/>
        </p:nvSpPr>
        <p:spPr>
          <a:xfrm>
            <a:off x="8053075" y="180350"/>
            <a:ext cx="901800" cy="6096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600">
                <a:latin typeface="Nunito"/>
                <a:ea typeface="Nunito"/>
                <a:cs typeface="Nunito"/>
                <a:sym typeface="Nunito"/>
              </a:rPr>
              <a:t>Environmental Costs</a:t>
            </a:r>
            <a:endParaRPr sz="600">
              <a:latin typeface="Nunito"/>
              <a:ea typeface="Nunito"/>
              <a:cs typeface="Nunito"/>
              <a:sym typeface="Nunito"/>
            </a:endParaRPr>
          </a:p>
        </p:txBody>
      </p:sp>
      <p:sp>
        <p:nvSpPr>
          <p:cNvPr id="778" name="Google Shape;778;p78"/>
          <p:cNvSpPr/>
          <p:nvPr/>
        </p:nvSpPr>
        <p:spPr>
          <a:xfrm>
            <a:off x="8043275" y="882013"/>
            <a:ext cx="901800" cy="6096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latin typeface="Nunito"/>
                <a:ea typeface="Nunito"/>
                <a:cs typeface="Nunito"/>
                <a:sym typeface="Nunito"/>
              </a:rPr>
              <a:t>Monetary Cost</a:t>
            </a:r>
            <a:endParaRPr sz="800">
              <a:latin typeface="Nunito"/>
              <a:ea typeface="Nunito"/>
              <a:cs typeface="Nunito"/>
              <a:sym typeface="Nunito"/>
            </a:endParaRPr>
          </a:p>
        </p:txBody>
      </p:sp>
      <p:sp>
        <p:nvSpPr>
          <p:cNvPr id="779" name="Google Shape;779;p78"/>
          <p:cNvSpPr/>
          <p:nvPr/>
        </p:nvSpPr>
        <p:spPr>
          <a:xfrm>
            <a:off x="8053075" y="1637663"/>
            <a:ext cx="901800" cy="6096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latin typeface="Nunito"/>
                <a:ea typeface="Nunito"/>
                <a:cs typeface="Nunito"/>
                <a:sym typeface="Nunito"/>
              </a:rPr>
              <a:t>Privacy Concerns</a:t>
            </a:r>
            <a:endParaRPr sz="800">
              <a:latin typeface="Nunito"/>
              <a:ea typeface="Nunito"/>
              <a:cs typeface="Nunito"/>
              <a:sym typeface="Nunito"/>
            </a:endParaRPr>
          </a:p>
        </p:txBody>
      </p:sp>
      <p:sp>
        <p:nvSpPr>
          <p:cNvPr id="780" name="Google Shape;780;p78"/>
          <p:cNvSpPr/>
          <p:nvPr/>
        </p:nvSpPr>
        <p:spPr>
          <a:xfrm>
            <a:off x="8043275" y="2348863"/>
            <a:ext cx="901800" cy="6096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latin typeface="Nunito"/>
                <a:ea typeface="Nunito"/>
                <a:cs typeface="Nunito"/>
                <a:sym typeface="Nunito"/>
              </a:rPr>
              <a:t>Control of Information</a:t>
            </a:r>
            <a:endParaRPr sz="800">
              <a:latin typeface="Nunito"/>
              <a:ea typeface="Nunito"/>
              <a:cs typeface="Nunito"/>
              <a:sym typeface="Nuni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7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Ethics codes related to AI use in training therapists</a:t>
            </a:r>
            <a:endParaRPr/>
          </a:p>
        </p:txBody>
      </p:sp>
      <p:sp>
        <p:nvSpPr>
          <p:cNvPr id="786" name="Google Shape;786;p79"/>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fontScale="92500" lnSpcReduction="20000"/>
          </a:bodyPr>
          <a:lstStyle/>
          <a:p>
            <a:pPr marL="457200" lvl="0" indent="-304959" algn="l" rtl="0">
              <a:spcBef>
                <a:spcPts val="0"/>
              </a:spcBef>
              <a:spcAft>
                <a:spcPts val="0"/>
              </a:spcAft>
              <a:buClr>
                <a:schemeClr val="dk1"/>
              </a:buClr>
              <a:buSzPct val="100000"/>
              <a:buChar char="●"/>
            </a:pPr>
            <a:r>
              <a:rPr lang="en">
                <a:solidFill>
                  <a:schemeClr val="dk1"/>
                </a:solidFill>
              </a:rPr>
              <a:t>Competence</a:t>
            </a:r>
            <a:endParaRPr>
              <a:solidFill>
                <a:schemeClr val="dk1"/>
              </a:solidFill>
            </a:endParaRPr>
          </a:p>
          <a:p>
            <a:pPr marL="914400" lvl="1" indent="-293211" algn="l" rtl="0">
              <a:spcBef>
                <a:spcPts val="0"/>
              </a:spcBef>
              <a:spcAft>
                <a:spcPts val="0"/>
              </a:spcAft>
              <a:buClr>
                <a:schemeClr val="dk1"/>
              </a:buClr>
              <a:buSzPct val="100000"/>
              <a:buChar char="○"/>
            </a:pPr>
            <a:r>
              <a:rPr lang="en">
                <a:solidFill>
                  <a:schemeClr val="dk1"/>
                </a:solidFill>
              </a:rPr>
              <a:t>2.01 - Boundaries of Competence </a:t>
            </a:r>
            <a:endParaRPr>
              <a:solidFill>
                <a:schemeClr val="dk1"/>
              </a:solidFill>
            </a:endParaRPr>
          </a:p>
          <a:p>
            <a:pPr marL="1371600" lvl="2" indent="-293211" algn="l" rtl="0">
              <a:spcBef>
                <a:spcPts val="0"/>
              </a:spcBef>
              <a:spcAft>
                <a:spcPts val="0"/>
              </a:spcAft>
              <a:buClr>
                <a:schemeClr val="dk1"/>
              </a:buClr>
              <a:buSzPct val="100000"/>
              <a:buChar char="■"/>
            </a:pPr>
            <a:r>
              <a:rPr lang="en">
                <a:solidFill>
                  <a:schemeClr val="dk1"/>
                </a:solidFill>
              </a:rPr>
              <a:t>The process of learning a skill is a necessary part of training, and short-circuiting that interferes with learning</a:t>
            </a:r>
            <a:endParaRPr>
              <a:solidFill>
                <a:schemeClr val="dk1"/>
              </a:solidFill>
            </a:endParaRPr>
          </a:p>
          <a:p>
            <a:pPr marL="1371600" lvl="2" indent="-293211" algn="l" rtl="0">
              <a:spcBef>
                <a:spcPts val="0"/>
              </a:spcBef>
              <a:spcAft>
                <a:spcPts val="0"/>
              </a:spcAft>
              <a:buClr>
                <a:schemeClr val="dk1"/>
              </a:buClr>
              <a:buSzPct val="100000"/>
              <a:buChar char="■"/>
            </a:pPr>
            <a:r>
              <a:rPr lang="en">
                <a:solidFill>
                  <a:schemeClr val="dk1"/>
                </a:solidFill>
              </a:rPr>
              <a:t>Trainees need to learn from appropriate examples in order to be able to recognize inappropriate examples</a:t>
            </a:r>
            <a:endParaRPr>
              <a:solidFill>
                <a:schemeClr val="dk1"/>
              </a:solidFill>
            </a:endParaRPr>
          </a:p>
          <a:p>
            <a:pPr marL="914400" lvl="1" indent="-293211" algn="l" rtl="0">
              <a:spcBef>
                <a:spcPts val="0"/>
              </a:spcBef>
              <a:spcAft>
                <a:spcPts val="0"/>
              </a:spcAft>
              <a:buClr>
                <a:schemeClr val="dk1"/>
              </a:buClr>
              <a:buSzPct val="100000"/>
              <a:buChar char="○"/>
            </a:pPr>
            <a:r>
              <a:rPr lang="en">
                <a:solidFill>
                  <a:schemeClr val="dk1"/>
                </a:solidFill>
              </a:rPr>
              <a:t>2.03 - Maintaining Competence</a:t>
            </a:r>
            <a:endParaRPr>
              <a:solidFill>
                <a:schemeClr val="dk1"/>
              </a:solidFill>
            </a:endParaRPr>
          </a:p>
          <a:p>
            <a:pPr marL="1371600" lvl="2" indent="-293211" algn="l" rtl="0">
              <a:spcBef>
                <a:spcPts val="0"/>
              </a:spcBef>
              <a:spcAft>
                <a:spcPts val="0"/>
              </a:spcAft>
              <a:buClr>
                <a:schemeClr val="dk1"/>
              </a:buClr>
              <a:buSzPct val="100000"/>
              <a:buChar char="■"/>
            </a:pPr>
            <a:r>
              <a:rPr lang="en">
                <a:solidFill>
                  <a:schemeClr val="dk1"/>
                </a:solidFill>
              </a:rPr>
              <a:t>It is not sufficient to have a tool that can meet a competency on our behalf</a:t>
            </a:r>
            <a:endParaRPr>
              <a:solidFill>
                <a:schemeClr val="dk1"/>
              </a:solidFill>
            </a:endParaRPr>
          </a:p>
          <a:p>
            <a:pPr marL="914400" lvl="1" indent="-293211" algn="l" rtl="0">
              <a:spcBef>
                <a:spcPts val="0"/>
              </a:spcBef>
              <a:spcAft>
                <a:spcPts val="0"/>
              </a:spcAft>
              <a:buClr>
                <a:schemeClr val="dk1"/>
              </a:buClr>
              <a:buSzPct val="100000"/>
              <a:buChar char="○"/>
            </a:pPr>
            <a:r>
              <a:rPr lang="en">
                <a:solidFill>
                  <a:schemeClr val="dk1"/>
                </a:solidFill>
              </a:rPr>
              <a:t>2.04 - Bases for Scientific and Professional Judgments</a:t>
            </a:r>
            <a:endParaRPr>
              <a:solidFill>
                <a:schemeClr val="dk1"/>
              </a:solidFill>
            </a:endParaRPr>
          </a:p>
          <a:p>
            <a:pPr marL="1371600" lvl="2" indent="-293211" algn="l" rtl="0">
              <a:spcBef>
                <a:spcPts val="0"/>
              </a:spcBef>
              <a:spcAft>
                <a:spcPts val="0"/>
              </a:spcAft>
              <a:buClr>
                <a:schemeClr val="dk1"/>
              </a:buClr>
              <a:buSzPct val="100000"/>
              <a:buChar char="■"/>
            </a:pPr>
            <a:r>
              <a:rPr lang="en">
                <a:solidFill>
                  <a:schemeClr val="dk1"/>
                </a:solidFill>
              </a:rPr>
              <a:t>AI tools will regularly give you the answer you asked for, but has no expertise to evaluate the accuracy of that answer.  They have no concept of correct or incorrect, just answers that appear to match the question.</a:t>
            </a:r>
            <a:endParaRPr>
              <a:solidFill>
                <a:schemeClr val="dk1"/>
              </a:solidFill>
            </a:endParaRPr>
          </a:p>
          <a:p>
            <a:pPr marL="914400" lvl="1" indent="-293211" algn="l" rtl="0">
              <a:spcBef>
                <a:spcPts val="0"/>
              </a:spcBef>
              <a:spcAft>
                <a:spcPts val="0"/>
              </a:spcAft>
              <a:buClr>
                <a:schemeClr val="dk1"/>
              </a:buClr>
              <a:buSzPct val="100000"/>
              <a:buChar char="○"/>
            </a:pPr>
            <a:r>
              <a:rPr lang="en">
                <a:solidFill>
                  <a:schemeClr val="dk1"/>
                </a:solidFill>
              </a:rPr>
              <a:t>2.05 - Delegation of Work to Others</a:t>
            </a:r>
            <a:endParaRPr>
              <a:solidFill>
                <a:schemeClr val="dk1"/>
              </a:solidFill>
            </a:endParaRPr>
          </a:p>
          <a:p>
            <a:pPr marL="1371600" lvl="2" indent="-293211" algn="l" rtl="0">
              <a:spcBef>
                <a:spcPts val="0"/>
              </a:spcBef>
              <a:spcAft>
                <a:spcPts val="0"/>
              </a:spcAft>
              <a:buClr>
                <a:schemeClr val="dk1"/>
              </a:buClr>
              <a:buSzPct val="100000"/>
              <a:buChar char="■"/>
            </a:pPr>
            <a:r>
              <a:rPr lang="en">
                <a:solidFill>
                  <a:schemeClr val="dk1"/>
                </a:solidFill>
              </a:rPr>
              <a:t>The licensed supervisor is ultimately responsible for the contents of documentation, whether written by a trainee, AI, or a trainee using AI.</a:t>
            </a:r>
            <a:endParaRPr>
              <a:solidFill>
                <a:schemeClr val="dk1"/>
              </a:solidFill>
            </a:endParaRPr>
          </a:p>
        </p:txBody>
      </p:sp>
      <p:sp>
        <p:nvSpPr>
          <p:cNvPr id="787" name="Google Shape;787;p79"/>
          <p:cNvSpPr txBox="1"/>
          <p:nvPr/>
        </p:nvSpPr>
        <p:spPr>
          <a:xfrm>
            <a:off x="2530375" y="4521975"/>
            <a:ext cx="6613800" cy="375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chemeClr val="dk2"/>
                </a:solidFill>
                <a:latin typeface="Nunito"/>
                <a:ea typeface="Nunito"/>
                <a:cs typeface="Nunito"/>
                <a:sym typeface="Nunito"/>
              </a:rPr>
              <a:t>Stanford HAI: “Generating Medical Errors: GenAI and Erroneous Medical References”</a:t>
            </a:r>
            <a:endParaRPr sz="1000">
              <a:solidFill>
                <a:schemeClr val="dk2"/>
              </a:solidFill>
              <a:latin typeface="Nunito"/>
              <a:ea typeface="Nunito"/>
              <a:cs typeface="Nunito"/>
              <a:sym typeface="Nunito"/>
            </a:endParaRPr>
          </a:p>
        </p:txBody>
      </p:sp>
      <p:sp>
        <p:nvSpPr>
          <p:cNvPr id="788" name="Google Shape;788;p79"/>
          <p:cNvSpPr/>
          <p:nvPr/>
        </p:nvSpPr>
        <p:spPr>
          <a:xfrm>
            <a:off x="7978625" y="109675"/>
            <a:ext cx="1031100" cy="29664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789" name="Google Shape;789;p79"/>
          <p:cNvSpPr/>
          <p:nvPr/>
        </p:nvSpPr>
        <p:spPr>
          <a:xfrm>
            <a:off x="8053075" y="180350"/>
            <a:ext cx="901800" cy="6096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600">
                <a:latin typeface="Nunito"/>
                <a:ea typeface="Nunito"/>
                <a:cs typeface="Nunito"/>
                <a:sym typeface="Nunito"/>
              </a:rPr>
              <a:t>Environmental Costs</a:t>
            </a:r>
            <a:endParaRPr sz="600">
              <a:latin typeface="Nunito"/>
              <a:ea typeface="Nunito"/>
              <a:cs typeface="Nunito"/>
              <a:sym typeface="Nunito"/>
            </a:endParaRPr>
          </a:p>
        </p:txBody>
      </p:sp>
      <p:sp>
        <p:nvSpPr>
          <p:cNvPr id="790" name="Google Shape;790;p79"/>
          <p:cNvSpPr/>
          <p:nvPr/>
        </p:nvSpPr>
        <p:spPr>
          <a:xfrm>
            <a:off x="8043275" y="882013"/>
            <a:ext cx="901800" cy="6096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latin typeface="Nunito"/>
                <a:ea typeface="Nunito"/>
                <a:cs typeface="Nunito"/>
                <a:sym typeface="Nunito"/>
              </a:rPr>
              <a:t>Monetary Cost</a:t>
            </a:r>
            <a:endParaRPr sz="800">
              <a:latin typeface="Nunito"/>
              <a:ea typeface="Nunito"/>
              <a:cs typeface="Nunito"/>
              <a:sym typeface="Nunito"/>
            </a:endParaRPr>
          </a:p>
        </p:txBody>
      </p:sp>
      <p:sp>
        <p:nvSpPr>
          <p:cNvPr id="791" name="Google Shape;791;p79"/>
          <p:cNvSpPr/>
          <p:nvPr/>
        </p:nvSpPr>
        <p:spPr>
          <a:xfrm>
            <a:off x="8043275" y="1624963"/>
            <a:ext cx="901800" cy="6096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latin typeface="Nunito"/>
                <a:ea typeface="Nunito"/>
                <a:cs typeface="Nunito"/>
                <a:sym typeface="Nunito"/>
              </a:rPr>
              <a:t>Privacy Concerns</a:t>
            </a:r>
            <a:endParaRPr sz="800">
              <a:latin typeface="Nunito"/>
              <a:ea typeface="Nunito"/>
              <a:cs typeface="Nunito"/>
              <a:sym typeface="Nunito"/>
            </a:endParaRPr>
          </a:p>
        </p:txBody>
      </p:sp>
      <p:sp>
        <p:nvSpPr>
          <p:cNvPr id="792" name="Google Shape;792;p79"/>
          <p:cNvSpPr/>
          <p:nvPr/>
        </p:nvSpPr>
        <p:spPr>
          <a:xfrm>
            <a:off x="8043275" y="2367913"/>
            <a:ext cx="901800" cy="6096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latin typeface="Nunito"/>
                <a:ea typeface="Nunito"/>
                <a:cs typeface="Nunito"/>
                <a:sym typeface="Nunito"/>
              </a:rPr>
              <a:t>Control of Information</a:t>
            </a:r>
            <a:endParaRPr sz="800">
              <a:latin typeface="Nunito"/>
              <a:ea typeface="Nunito"/>
              <a:cs typeface="Nunito"/>
              <a:sym typeface="Nuni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80"/>
          <p:cNvSpPr txBox="1">
            <a:spLocks noGrp="1"/>
          </p:cNvSpPr>
          <p:nvPr>
            <p:ph type="title"/>
          </p:nvPr>
        </p:nvSpPr>
        <p:spPr>
          <a:xfrm>
            <a:off x="824000" y="1613825"/>
            <a:ext cx="7404300" cy="1872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Guidelines and Recommendations for AI Use and Policy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81"/>
          <p:cNvSpPr txBox="1">
            <a:spLocks noGrp="1"/>
          </p:cNvSpPr>
          <p:nvPr>
            <p:ph type="body" idx="1"/>
          </p:nvPr>
        </p:nvSpPr>
        <p:spPr>
          <a:xfrm>
            <a:off x="5476500" y="143036"/>
            <a:ext cx="3541800" cy="1938900"/>
          </a:xfrm>
          <a:prstGeom prst="rect">
            <a:avLst/>
          </a:prstGeom>
        </p:spPr>
        <p:txBody>
          <a:bodyPr spcFirstLastPara="1" wrap="square" lIns="91425" tIns="91425" rIns="91425" bIns="91425" anchor="t" anchorCtr="0">
            <a:normAutofit fontScale="77500" lnSpcReduction="10000"/>
          </a:bodyPr>
          <a:lstStyle/>
          <a:p>
            <a:pPr marL="457200" lvl="0" indent="-307340" algn="l" rtl="0">
              <a:lnSpc>
                <a:spcPct val="115000"/>
              </a:lnSpc>
              <a:spcBef>
                <a:spcPts val="0"/>
              </a:spcBef>
              <a:spcAft>
                <a:spcPts val="0"/>
              </a:spcAft>
              <a:buClr>
                <a:srgbClr val="C0791B"/>
              </a:buClr>
              <a:buSzPct val="100000"/>
              <a:buFont typeface="Nunito"/>
              <a:buChar char="●"/>
            </a:pPr>
            <a:r>
              <a:rPr lang="en" sz="1600" b="0">
                <a:solidFill>
                  <a:srgbClr val="C0791B"/>
                </a:solidFill>
                <a:latin typeface="Nunito"/>
                <a:ea typeface="Nunito"/>
                <a:cs typeface="Nunito"/>
                <a:sym typeface="Nunito"/>
              </a:rPr>
              <a:t>AI may hold promise as a tool to training mental health professionals</a:t>
            </a:r>
            <a:endParaRPr sz="1600" b="0">
              <a:solidFill>
                <a:srgbClr val="C0791B"/>
              </a:solidFill>
              <a:latin typeface="Nunito"/>
              <a:ea typeface="Nunito"/>
              <a:cs typeface="Nunito"/>
              <a:sym typeface="Nunito"/>
            </a:endParaRPr>
          </a:p>
          <a:p>
            <a:pPr marL="914400" lvl="1" indent="-297498" algn="l" rtl="0">
              <a:lnSpc>
                <a:spcPct val="115000"/>
              </a:lnSpc>
              <a:spcBef>
                <a:spcPts val="0"/>
              </a:spcBef>
              <a:spcAft>
                <a:spcPts val="0"/>
              </a:spcAft>
              <a:buClr>
                <a:srgbClr val="C0791B"/>
              </a:buClr>
              <a:buSzPct val="100000"/>
              <a:buFont typeface="Nunito"/>
              <a:buChar char="○"/>
            </a:pPr>
            <a:r>
              <a:rPr lang="en" sz="1400" b="0">
                <a:solidFill>
                  <a:srgbClr val="C0791B"/>
                </a:solidFill>
                <a:latin typeface="Nunito"/>
                <a:ea typeface="Nunito"/>
                <a:cs typeface="Nunito"/>
                <a:sym typeface="Nunito"/>
              </a:rPr>
              <a:t>Mock clients for early training</a:t>
            </a:r>
            <a:endParaRPr sz="1400" b="0">
              <a:solidFill>
                <a:srgbClr val="C0791B"/>
              </a:solidFill>
              <a:latin typeface="Nunito"/>
              <a:ea typeface="Nunito"/>
              <a:cs typeface="Nunito"/>
              <a:sym typeface="Nunito"/>
            </a:endParaRPr>
          </a:p>
          <a:p>
            <a:pPr marL="914400" lvl="1" indent="-297498" algn="l" rtl="0">
              <a:lnSpc>
                <a:spcPct val="115000"/>
              </a:lnSpc>
              <a:spcBef>
                <a:spcPts val="0"/>
              </a:spcBef>
              <a:spcAft>
                <a:spcPts val="0"/>
              </a:spcAft>
              <a:buClr>
                <a:srgbClr val="C0791B"/>
              </a:buClr>
              <a:buSzPct val="100000"/>
              <a:buFont typeface="Nunito"/>
              <a:buChar char="○"/>
            </a:pPr>
            <a:r>
              <a:rPr lang="en" sz="1400" b="0">
                <a:solidFill>
                  <a:srgbClr val="C0791B"/>
                </a:solidFill>
                <a:latin typeface="Nunito"/>
                <a:ea typeface="Nunito"/>
                <a:cs typeface="Nunito"/>
                <a:sym typeface="Nunito"/>
              </a:rPr>
              <a:t>Data re: supervisee skill development</a:t>
            </a:r>
            <a:endParaRPr sz="1400" b="0">
              <a:solidFill>
                <a:srgbClr val="C0791B"/>
              </a:solidFill>
              <a:latin typeface="Nunito"/>
              <a:ea typeface="Nunito"/>
              <a:cs typeface="Nunito"/>
              <a:sym typeface="Nunito"/>
            </a:endParaRPr>
          </a:p>
          <a:p>
            <a:pPr marL="1371600" lvl="2" indent="-297498" algn="l" rtl="0">
              <a:lnSpc>
                <a:spcPct val="115000"/>
              </a:lnSpc>
              <a:spcBef>
                <a:spcPts val="0"/>
              </a:spcBef>
              <a:spcAft>
                <a:spcPts val="0"/>
              </a:spcAft>
              <a:buClr>
                <a:srgbClr val="C0791B"/>
              </a:buClr>
              <a:buSzPct val="100000"/>
              <a:buFont typeface="Nunito"/>
              <a:buChar char="■"/>
            </a:pPr>
            <a:r>
              <a:rPr lang="en" sz="1400" b="0">
                <a:solidFill>
                  <a:srgbClr val="C0791B"/>
                </a:solidFill>
                <a:latin typeface="Nunito"/>
                <a:ea typeface="Nunito"/>
                <a:cs typeface="Nunito"/>
                <a:sym typeface="Nunito"/>
              </a:rPr>
              <a:t>More data points than you could gain through observation</a:t>
            </a:r>
            <a:endParaRPr sz="1400" b="0">
              <a:solidFill>
                <a:srgbClr val="C0791B"/>
              </a:solidFill>
              <a:latin typeface="Nunito"/>
              <a:ea typeface="Nunito"/>
              <a:cs typeface="Nunito"/>
              <a:sym typeface="Nunito"/>
            </a:endParaRPr>
          </a:p>
          <a:p>
            <a:pPr marL="1371600" lvl="2" indent="-297498" algn="l" rtl="0">
              <a:lnSpc>
                <a:spcPct val="115000"/>
              </a:lnSpc>
              <a:spcBef>
                <a:spcPts val="0"/>
              </a:spcBef>
              <a:spcAft>
                <a:spcPts val="0"/>
              </a:spcAft>
              <a:buClr>
                <a:srgbClr val="C0791B"/>
              </a:buClr>
              <a:buSzPct val="100000"/>
              <a:buFont typeface="Nunito"/>
              <a:buChar char="■"/>
            </a:pPr>
            <a:r>
              <a:rPr lang="en" sz="1400" b="0">
                <a:solidFill>
                  <a:srgbClr val="C0791B"/>
                </a:solidFill>
                <a:latin typeface="Nunito"/>
                <a:ea typeface="Nunito"/>
                <a:cs typeface="Nunito"/>
                <a:sym typeface="Nunito"/>
              </a:rPr>
              <a:t>Mitigating bias</a:t>
            </a:r>
            <a:endParaRPr sz="1400" b="0">
              <a:solidFill>
                <a:srgbClr val="C0791B"/>
              </a:solidFill>
              <a:latin typeface="Nunito"/>
              <a:ea typeface="Nunito"/>
              <a:cs typeface="Nunito"/>
              <a:sym typeface="Nunito"/>
            </a:endParaRPr>
          </a:p>
          <a:p>
            <a:pPr marL="914400" lvl="1" indent="-297498" algn="l" rtl="0">
              <a:lnSpc>
                <a:spcPct val="115000"/>
              </a:lnSpc>
              <a:spcBef>
                <a:spcPts val="0"/>
              </a:spcBef>
              <a:spcAft>
                <a:spcPts val="0"/>
              </a:spcAft>
              <a:buClr>
                <a:srgbClr val="C0791B"/>
              </a:buClr>
              <a:buSzPct val="100000"/>
              <a:buFont typeface="Nunito"/>
              <a:buChar char="○"/>
            </a:pPr>
            <a:r>
              <a:rPr lang="en" sz="1400" b="0">
                <a:solidFill>
                  <a:srgbClr val="C0791B"/>
                </a:solidFill>
                <a:latin typeface="Nunito"/>
                <a:ea typeface="Nunito"/>
                <a:cs typeface="Nunito"/>
                <a:sym typeface="Nunito"/>
              </a:rPr>
              <a:t>Analytics to ensure safety for clients</a:t>
            </a:r>
            <a:endParaRPr sz="1400" b="0">
              <a:solidFill>
                <a:srgbClr val="C0791B"/>
              </a:solidFill>
              <a:latin typeface="Nunito"/>
              <a:ea typeface="Nunito"/>
              <a:cs typeface="Nunito"/>
              <a:sym typeface="Nunito"/>
            </a:endParaRPr>
          </a:p>
          <a:p>
            <a:pPr marL="914400" lvl="1" indent="-297498" algn="l" rtl="0">
              <a:lnSpc>
                <a:spcPct val="115000"/>
              </a:lnSpc>
              <a:spcBef>
                <a:spcPts val="0"/>
              </a:spcBef>
              <a:spcAft>
                <a:spcPts val="0"/>
              </a:spcAft>
              <a:buClr>
                <a:srgbClr val="C0791B"/>
              </a:buClr>
              <a:buSzPct val="100000"/>
              <a:buFont typeface="Nunito"/>
              <a:buChar char="○"/>
            </a:pPr>
            <a:r>
              <a:rPr lang="en" sz="1400" b="0">
                <a:solidFill>
                  <a:srgbClr val="C0791B"/>
                </a:solidFill>
                <a:latin typeface="Nunito"/>
                <a:ea typeface="Nunito"/>
                <a:cs typeface="Nunito"/>
                <a:sym typeface="Nunito"/>
              </a:rPr>
              <a:t>It’s here to stay</a:t>
            </a:r>
            <a:endParaRPr sz="1400" b="0">
              <a:solidFill>
                <a:srgbClr val="C0791B"/>
              </a:solidFill>
              <a:latin typeface="Nunito"/>
              <a:ea typeface="Nunito"/>
              <a:cs typeface="Nunito"/>
              <a:sym typeface="Nunito"/>
            </a:endParaRPr>
          </a:p>
        </p:txBody>
      </p:sp>
      <p:sp>
        <p:nvSpPr>
          <p:cNvPr id="803" name="Google Shape;803;p81"/>
          <p:cNvSpPr txBox="1">
            <a:spLocks noGrp="1"/>
          </p:cNvSpPr>
          <p:nvPr>
            <p:ph type="subTitle" idx="4"/>
          </p:nvPr>
        </p:nvSpPr>
        <p:spPr>
          <a:xfrm>
            <a:off x="3882625" y="2064438"/>
            <a:ext cx="1593900" cy="101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Caution</a:t>
            </a:r>
            <a:endParaRPr/>
          </a:p>
        </p:txBody>
      </p:sp>
      <p:sp>
        <p:nvSpPr>
          <p:cNvPr id="804" name="Google Shape;804;p81"/>
          <p:cNvSpPr txBox="1">
            <a:spLocks noGrp="1"/>
          </p:cNvSpPr>
          <p:nvPr>
            <p:ph type="subTitle" idx="6"/>
          </p:nvPr>
        </p:nvSpPr>
        <p:spPr>
          <a:xfrm>
            <a:off x="3775050" y="3406775"/>
            <a:ext cx="1929600" cy="101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None/>
            </a:pPr>
            <a:r>
              <a:rPr lang="en"/>
              <a:t>Policy and Practice Implications</a:t>
            </a:r>
            <a:endParaRPr/>
          </a:p>
        </p:txBody>
      </p:sp>
      <p:sp>
        <p:nvSpPr>
          <p:cNvPr id="805" name="Google Shape;805;p81"/>
          <p:cNvSpPr txBox="1">
            <a:spLocks noGrp="1"/>
          </p:cNvSpPr>
          <p:nvPr>
            <p:ph type="subTitle" idx="8"/>
          </p:nvPr>
        </p:nvSpPr>
        <p:spPr>
          <a:xfrm>
            <a:off x="3320700" y="4716000"/>
            <a:ext cx="2502600" cy="43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None/>
            </a:pPr>
            <a:endParaRPr>
              <a:latin typeface="DM Sans SemiBold"/>
              <a:ea typeface="DM Sans SemiBold"/>
              <a:cs typeface="DM Sans SemiBold"/>
              <a:sym typeface="DM Sans SemiBold"/>
            </a:endParaRPr>
          </a:p>
        </p:txBody>
      </p:sp>
      <p:sp>
        <p:nvSpPr>
          <p:cNvPr id="806" name="Google Shape;806;p81"/>
          <p:cNvSpPr txBox="1">
            <a:spLocks noGrp="1"/>
          </p:cNvSpPr>
          <p:nvPr>
            <p:ph type="title"/>
          </p:nvPr>
        </p:nvSpPr>
        <p:spPr>
          <a:xfrm>
            <a:off x="133150" y="125600"/>
            <a:ext cx="4498500" cy="16623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A Balanced Perspective</a:t>
            </a:r>
            <a:endParaRPr/>
          </a:p>
        </p:txBody>
      </p:sp>
      <p:sp>
        <p:nvSpPr>
          <p:cNvPr id="807" name="Google Shape;807;p81"/>
          <p:cNvSpPr txBox="1">
            <a:spLocks noGrp="1"/>
          </p:cNvSpPr>
          <p:nvPr>
            <p:ph type="subTitle" idx="7"/>
          </p:nvPr>
        </p:nvSpPr>
        <p:spPr>
          <a:xfrm>
            <a:off x="139825" y="4716000"/>
            <a:ext cx="2502600" cy="43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81"/>
          <p:cNvSpPr txBox="1">
            <a:spLocks noGrp="1"/>
          </p:cNvSpPr>
          <p:nvPr>
            <p:ph type="subTitle" idx="2"/>
          </p:nvPr>
        </p:nvSpPr>
        <p:spPr>
          <a:xfrm>
            <a:off x="3882625" y="212775"/>
            <a:ext cx="1593900" cy="101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Promise</a:t>
            </a:r>
            <a:endParaRPr/>
          </a:p>
        </p:txBody>
      </p:sp>
      <p:sp>
        <p:nvSpPr>
          <p:cNvPr id="809" name="Google Shape;809;p81"/>
          <p:cNvSpPr txBox="1">
            <a:spLocks noGrp="1"/>
          </p:cNvSpPr>
          <p:nvPr>
            <p:ph type="body" idx="3"/>
          </p:nvPr>
        </p:nvSpPr>
        <p:spPr>
          <a:xfrm>
            <a:off x="5476500" y="1915175"/>
            <a:ext cx="3541800" cy="1640700"/>
          </a:xfrm>
          <a:prstGeom prst="rect">
            <a:avLst/>
          </a:prstGeom>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Clr>
                <a:srgbClr val="C0791B"/>
              </a:buClr>
              <a:buSzPts val="1600"/>
              <a:buFont typeface="Nunito"/>
              <a:buChar char="●"/>
            </a:pPr>
            <a:r>
              <a:rPr lang="en" sz="1600" b="0">
                <a:solidFill>
                  <a:srgbClr val="C0791B"/>
                </a:solidFill>
                <a:latin typeface="Nunito"/>
                <a:ea typeface="Nunito"/>
                <a:cs typeface="Nunito"/>
                <a:sym typeface="Nunito"/>
              </a:rPr>
              <a:t>Real ethical risks, confidentiality and data security concerns, environmental justice, inhibited trainee development</a:t>
            </a:r>
            <a:endParaRPr/>
          </a:p>
        </p:txBody>
      </p:sp>
      <p:sp>
        <p:nvSpPr>
          <p:cNvPr id="810" name="Google Shape;810;p81"/>
          <p:cNvSpPr txBox="1">
            <a:spLocks noGrp="1"/>
          </p:cNvSpPr>
          <p:nvPr>
            <p:ph type="body" idx="5"/>
          </p:nvPr>
        </p:nvSpPr>
        <p:spPr>
          <a:xfrm>
            <a:off x="5476500" y="3440225"/>
            <a:ext cx="3541800" cy="1083300"/>
          </a:xfrm>
          <a:prstGeom prst="rect">
            <a:avLst/>
          </a:prstGeom>
        </p:spPr>
        <p:txBody>
          <a:bodyPr spcFirstLastPara="1" wrap="square" lIns="91425" tIns="91425" rIns="91425" bIns="91425" anchor="t" anchorCtr="0">
            <a:normAutofit fontScale="85000" lnSpcReduction="10000"/>
          </a:bodyPr>
          <a:lstStyle/>
          <a:p>
            <a:pPr marL="457200" lvl="0" indent="-319480" algn="l" rtl="0">
              <a:lnSpc>
                <a:spcPct val="115000"/>
              </a:lnSpc>
              <a:spcBef>
                <a:spcPts val="0"/>
              </a:spcBef>
              <a:spcAft>
                <a:spcPts val="0"/>
              </a:spcAft>
              <a:buClr>
                <a:srgbClr val="C0791B"/>
              </a:buClr>
              <a:buSzPct val="112146"/>
              <a:buFont typeface="Nunito"/>
              <a:buChar char="●"/>
            </a:pPr>
            <a:r>
              <a:rPr lang="en" sz="1647" b="0">
                <a:solidFill>
                  <a:srgbClr val="C0791B"/>
                </a:solidFill>
                <a:latin typeface="Nunito"/>
                <a:ea typeface="Nunito"/>
                <a:cs typeface="Nunito"/>
                <a:sym typeface="Nunito"/>
              </a:rPr>
              <a:t>It’s here to stay-&gt; training responsibility</a:t>
            </a:r>
            <a:endParaRPr sz="1847" b="0">
              <a:solidFill>
                <a:srgbClr val="C0791B"/>
              </a:solidFill>
              <a:latin typeface="Nunito"/>
              <a:ea typeface="Nunito"/>
              <a:cs typeface="Nunito"/>
              <a:sym typeface="Nunito"/>
            </a:endParaRPr>
          </a:p>
          <a:p>
            <a:pPr marL="914400" lvl="1" indent="-302419" algn="l" rtl="0">
              <a:lnSpc>
                <a:spcPct val="70000"/>
              </a:lnSpc>
              <a:spcBef>
                <a:spcPts val="0"/>
              </a:spcBef>
              <a:spcAft>
                <a:spcPts val="0"/>
              </a:spcAft>
              <a:buClr>
                <a:srgbClr val="C0791B"/>
              </a:buClr>
              <a:buSzPct val="100000"/>
              <a:buFont typeface="Nunito"/>
              <a:buChar char="○"/>
            </a:pPr>
            <a:r>
              <a:rPr lang="en" sz="1500" b="0">
                <a:solidFill>
                  <a:srgbClr val="C0791B"/>
                </a:solidFill>
                <a:latin typeface="Nunito"/>
                <a:ea typeface="Nunito"/>
                <a:cs typeface="Nunito"/>
                <a:sym typeface="Nunito"/>
              </a:rPr>
              <a:t>Training re: use and ethics- helping trainees become informed users</a:t>
            </a:r>
            <a:endParaRPr sz="1500" b="0">
              <a:solidFill>
                <a:srgbClr val="C0791B"/>
              </a:solidFill>
              <a:latin typeface="Nunito"/>
              <a:ea typeface="Nunito"/>
              <a:cs typeface="Nunito"/>
              <a:sym typeface="Nunito"/>
            </a:endParaRPr>
          </a:p>
          <a:p>
            <a:pPr marL="457200" lvl="0" indent="-302419" algn="l" rtl="0">
              <a:lnSpc>
                <a:spcPct val="70000"/>
              </a:lnSpc>
              <a:spcBef>
                <a:spcPts val="0"/>
              </a:spcBef>
              <a:spcAft>
                <a:spcPts val="0"/>
              </a:spcAft>
              <a:buClr>
                <a:srgbClr val="C0791B"/>
              </a:buClr>
              <a:buSzPct val="93750"/>
              <a:buFont typeface="Nunito"/>
              <a:buChar char="●"/>
            </a:pPr>
            <a:r>
              <a:rPr lang="en" sz="1600" b="0">
                <a:solidFill>
                  <a:srgbClr val="C0791B"/>
                </a:solidFill>
                <a:latin typeface="Nunito"/>
                <a:ea typeface="Nunito"/>
                <a:cs typeface="Nunito"/>
                <a:sym typeface="Nunito"/>
              </a:rPr>
              <a:t>Nearly impossible to regulate</a:t>
            </a:r>
            <a:endParaRPr sz="1500" b="0">
              <a:solidFill>
                <a:srgbClr val="C0791B"/>
              </a:solidFill>
              <a:latin typeface="Nunito"/>
              <a:ea typeface="Nunito"/>
              <a:cs typeface="Nunito"/>
              <a:sym typeface="Nunito"/>
            </a:endParaRPr>
          </a:p>
        </p:txBody>
      </p:sp>
      <p:sp>
        <p:nvSpPr>
          <p:cNvPr id="811" name="Google Shape;811;p8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24</a:t>
            </a:fld>
            <a:endParaRPr/>
          </a:p>
        </p:txBody>
      </p:sp>
      <p:pic>
        <p:nvPicPr>
          <p:cNvPr id="812" name="Google Shape;812;p81"/>
          <p:cNvPicPr preferRelativeResize="0"/>
          <p:nvPr/>
        </p:nvPicPr>
        <p:blipFill>
          <a:blip r:embed="rId3">
            <a:alphaModFix/>
          </a:blip>
          <a:stretch>
            <a:fillRect/>
          </a:stretch>
        </p:blipFill>
        <p:spPr>
          <a:xfrm>
            <a:off x="110250" y="2571750"/>
            <a:ext cx="3470250" cy="19517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0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8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Guiding Principles</a:t>
            </a:r>
            <a:endParaRPr/>
          </a:p>
        </p:txBody>
      </p:sp>
      <p:sp>
        <p:nvSpPr>
          <p:cNvPr id="818" name="Google Shape;818;p82"/>
          <p:cNvSpPr txBox="1">
            <a:spLocks noGrp="1"/>
          </p:cNvSpPr>
          <p:nvPr>
            <p:ph type="body" idx="1"/>
          </p:nvPr>
        </p:nvSpPr>
        <p:spPr>
          <a:xfrm>
            <a:off x="0" y="1897725"/>
            <a:ext cx="9144000" cy="31701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Char char="●"/>
            </a:pPr>
            <a:r>
              <a:rPr lang="en" sz="1900">
                <a:solidFill>
                  <a:schemeClr val="dk1"/>
                </a:solidFill>
              </a:rPr>
              <a:t>Trainees need to develop clinical writing style that’s flexible and their own voice</a:t>
            </a:r>
            <a:endParaRPr sz="1900">
              <a:solidFill>
                <a:schemeClr val="dk1"/>
              </a:solidFill>
            </a:endParaRPr>
          </a:p>
          <a:p>
            <a:pPr marL="914400" lvl="1" indent="-336550" algn="l" rtl="0">
              <a:lnSpc>
                <a:spcPct val="90000"/>
              </a:lnSpc>
              <a:spcBef>
                <a:spcPts val="0"/>
              </a:spcBef>
              <a:spcAft>
                <a:spcPts val="0"/>
              </a:spcAft>
              <a:buClr>
                <a:schemeClr val="dk1"/>
              </a:buClr>
              <a:buSzPts val="1700"/>
              <a:buChar char="○"/>
            </a:pPr>
            <a:r>
              <a:rPr lang="en" sz="1700">
                <a:solidFill>
                  <a:schemeClr val="dk1"/>
                </a:solidFill>
              </a:rPr>
              <a:t>Need to develop clinical skills and language before they rely on AI tools for efficiency</a:t>
            </a:r>
            <a:endParaRPr sz="1700">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Even if trainees uses an ambient clinical documentation AI in their career, they need foundational skill in documentation</a:t>
            </a:r>
            <a:endParaRPr sz="17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rPr>
              <a:t>Trainees need to form a professional identity</a:t>
            </a:r>
            <a:endParaRPr sz="1900">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Generative AI develops material in a way that reduces the struggle of developing your own identity</a:t>
            </a:r>
            <a:endParaRPr sz="1700">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As if a supervisor just told supervisee what to do</a:t>
            </a:r>
            <a:endParaRPr sz="17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8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ct val="39286"/>
              <a:buFont typeface="Arial"/>
              <a:buNone/>
            </a:pPr>
            <a:r>
              <a:rPr lang="en"/>
              <a:t>Guiding Principles (cont.)</a:t>
            </a:r>
            <a:endParaRPr/>
          </a:p>
          <a:p>
            <a:pPr marL="0" lvl="0" indent="0" algn="l" rtl="0">
              <a:spcBef>
                <a:spcPts val="0"/>
              </a:spcBef>
              <a:spcAft>
                <a:spcPts val="0"/>
              </a:spcAft>
              <a:buNone/>
            </a:pPr>
            <a:endParaRPr/>
          </a:p>
        </p:txBody>
      </p:sp>
      <p:sp>
        <p:nvSpPr>
          <p:cNvPr id="824" name="Google Shape;824;p83"/>
          <p:cNvSpPr txBox="1">
            <a:spLocks noGrp="1"/>
          </p:cNvSpPr>
          <p:nvPr>
            <p:ph type="body" idx="1"/>
          </p:nvPr>
        </p:nvSpPr>
        <p:spPr>
          <a:xfrm>
            <a:off x="104700" y="1681775"/>
            <a:ext cx="8834400" cy="34620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Clr>
                <a:schemeClr val="dk1"/>
              </a:buClr>
              <a:buSzPts val="1900"/>
              <a:buChar char="●"/>
            </a:pPr>
            <a:r>
              <a:rPr lang="en" sz="1900">
                <a:solidFill>
                  <a:schemeClr val="dk1"/>
                </a:solidFill>
              </a:rPr>
              <a:t>Trainees need to practice ethical decision making, develop professional judgement, and consult colleagues</a:t>
            </a:r>
            <a:endParaRPr sz="190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“AI should serve as a tool to support, not replace, professional judgment in health care settings” (APA, 2025)</a:t>
            </a:r>
            <a:endParaRPr sz="1800">
              <a:solidFill>
                <a:schemeClr val="dk1"/>
              </a:solidFill>
            </a:endParaRPr>
          </a:p>
          <a:p>
            <a:pPr marL="914400" lvl="1" indent="-352425" algn="l" rtl="0">
              <a:lnSpc>
                <a:spcPct val="90000"/>
              </a:lnSpc>
              <a:spcBef>
                <a:spcPts val="0"/>
              </a:spcBef>
              <a:spcAft>
                <a:spcPts val="0"/>
              </a:spcAft>
              <a:buClr>
                <a:schemeClr val="dk1"/>
              </a:buClr>
              <a:buSzPts val="1950"/>
              <a:buChar char="○"/>
            </a:pPr>
            <a:r>
              <a:rPr lang="en" sz="1950">
                <a:solidFill>
                  <a:schemeClr val="dk1"/>
                </a:solidFill>
              </a:rPr>
              <a:t>Develop an ethical compass and instill professional responsibility around clinical decision making</a:t>
            </a:r>
            <a:endParaRPr sz="1950">
              <a:solidFill>
                <a:schemeClr val="dk1"/>
              </a:solidFill>
            </a:endParaRPr>
          </a:p>
          <a:p>
            <a:pPr marL="1371600" lvl="2" indent="-304427" algn="l" rtl="0">
              <a:lnSpc>
                <a:spcPct val="90000"/>
              </a:lnSpc>
              <a:spcBef>
                <a:spcPts val="0"/>
              </a:spcBef>
              <a:spcAft>
                <a:spcPts val="0"/>
              </a:spcAft>
              <a:buClr>
                <a:schemeClr val="dk1"/>
              </a:buClr>
              <a:buSzPts val="1194"/>
              <a:buChar char="■"/>
            </a:pPr>
            <a:r>
              <a:rPr lang="en" sz="1794">
                <a:solidFill>
                  <a:schemeClr val="dk1"/>
                </a:solidFill>
              </a:rPr>
              <a:t>“AI told me to” won’t hold up with a supervisor or in court</a:t>
            </a:r>
            <a:endParaRPr sz="1700">
              <a:solidFill>
                <a:schemeClr val="dk1"/>
              </a:solidFill>
            </a:endParaRPr>
          </a:p>
          <a:p>
            <a:pPr marL="457200" lvl="0" indent="-349250" algn="l" rtl="0">
              <a:spcBef>
                <a:spcPts val="0"/>
              </a:spcBef>
              <a:spcAft>
                <a:spcPts val="0"/>
              </a:spcAft>
              <a:buSzPts val="1900"/>
              <a:buChar char="●"/>
            </a:pPr>
            <a:r>
              <a:rPr lang="en" sz="1900">
                <a:solidFill>
                  <a:schemeClr val="dk1"/>
                </a:solidFill>
              </a:rPr>
              <a:t>Trainees need to understand the design of AI tools and the bias inherent</a:t>
            </a:r>
            <a:endParaRPr sz="19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rPr>
              <a:t>Trainees need to understand the ethical considerations and risks to confidentiality</a:t>
            </a:r>
            <a:endParaRPr sz="19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8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220"/>
              <a:t>Advancing AI Literacy: Discussions in Supervision and Seminar</a:t>
            </a:r>
            <a:endParaRPr sz="2220"/>
          </a:p>
        </p:txBody>
      </p:sp>
      <p:sp>
        <p:nvSpPr>
          <p:cNvPr id="830" name="Google Shape;830;p84"/>
          <p:cNvSpPr txBox="1">
            <a:spLocks noGrp="1"/>
          </p:cNvSpPr>
          <p:nvPr>
            <p:ph type="body" idx="1"/>
          </p:nvPr>
        </p:nvSpPr>
        <p:spPr>
          <a:xfrm>
            <a:off x="0" y="1913775"/>
            <a:ext cx="7030500" cy="2541600"/>
          </a:xfrm>
          <a:prstGeom prst="rect">
            <a:avLst/>
          </a:prstGeom>
        </p:spPr>
        <p:txBody>
          <a:bodyPr spcFirstLastPara="1" wrap="square" lIns="91425" tIns="91425" rIns="91425" bIns="91425" anchor="t" anchorCtr="0">
            <a:normAutofit/>
          </a:bodyPr>
          <a:lstStyle/>
          <a:p>
            <a:pPr marL="457200" lvl="0" indent="-349250" algn="l" rtl="0">
              <a:lnSpc>
                <a:spcPct val="90000"/>
              </a:lnSpc>
              <a:spcBef>
                <a:spcPts val="500"/>
              </a:spcBef>
              <a:spcAft>
                <a:spcPts val="0"/>
              </a:spcAft>
              <a:buClr>
                <a:schemeClr val="dk1"/>
              </a:buClr>
              <a:buSzPts val="1900"/>
              <a:buChar char="●"/>
            </a:pPr>
            <a:r>
              <a:rPr lang="en" sz="1900">
                <a:solidFill>
                  <a:schemeClr val="dk1"/>
                </a:solidFill>
              </a:rPr>
              <a:t>How familiar are they with AI?</a:t>
            </a:r>
            <a:endParaRPr sz="1900">
              <a:solidFill>
                <a:schemeClr val="dk1"/>
              </a:solidFill>
            </a:endParaRPr>
          </a:p>
          <a:p>
            <a:pPr marL="457200" lvl="0" indent="-349250" algn="l" rtl="0">
              <a:lnSpc>
                <a:spcPct val="90000"/>
              </a:lnSpc>
              <a:spcBef>
                <a:spcPts val="0"/>
              </a:spcBef>
              <a:spcAft>
                <a:spcPts val="0"/>
              </a:spcAft>
              <a:buClr>
                <a:schemeClr val="dk1"/>
              </a:buClr>
              <a:buSzPts val="1900"/>
              <a:buChar char="●"/>
            </a:pPr>
            <a:r>
              <a:rPr lang="en" sz="1900">
                <a:solidFill>
                  <a:schemeClr val="dk1"/>
                </a:solidFill>
              </a:rPr>
              <a:t>What tools have they used personally?</a:t>
            </a:r>
            <a:endParaRPr sz="1900">
              <a:solidFill>
                <a:schemeClr val="dk1"/>
              </a:solidFill>
            </a:endParaRPr>
          </a:p>
          <a:p>
            <a:pPr marL="457200" lvl="0" indent="-349250" algn="l" rtl="0">
              <a:lnSpc>
                <a:spcPct val="90000"/>
              </a:lnSpc>
              <a:spcBef>
                <a:spcPts val="0"/>
              </a:spcBef>
              <a:spcAft>
                <a:spcPts val="0"/>
              </a:spcAft>
              <a:buClr>
                <a:schemeClr val="dk1"/>
              </a:buClr>
              <a:buSzPts val="1900"/>
              <a:buChar char="●"/>
            </a:pPr>
            <a:r>
              <a:rPr lang="en" sz="1900">
                <a:solidFill>
                  <a:schemeClr val="dk1"/>
                </a:solidFill>
              </a:rPr>
              <a:t>How are their clients using AI?</a:t>
            </a:r>
            <a:endParaRPr sz="1900">
              <a:solidFill>
                <a:schemeClr val="dk1"/>
              </a:solidFill>
            </a:endParaRPr>
          </a:p>
          <a:p>
            <a:pPr marL="457200" lvl="0" indent="-349250" algn="l" rtl="0">
              <a:lnSpc>
                <a:spcPct val="90000"/>
              </a:lnSpc>
              <a:spcBef>
                <a:spcPts val="0"/>
              </a:spcBef>
              <a:spcAft>
                <a:spcPts val="0"/>
              </a:spcAft>
              <a:buClr>
                <a:schemeClr val="dk1"/>
              </a:buClr>
              <a:buSzPts val="1900"/>
              <a:buChar char="●"/>
            </a:pPr>
            <a:r>
              <a:rPr lang="en" sz="1900">
                <a:solidFill>
                  <a:schemeClr val="dk1"/>
                </a:solidFill>
              </a:rPr>
              <a:t>How do they use AI in their academic obligations?</a:t>
            </a:r>
            <a:endParaRPr sz="1900">
              <a:solidFill>
                <a:schemeClr val="dk1"/>
              </a:solidFill>
            </a:endParaRPr>
          </a:p>
          <a:p>
            <a:pPr marL="457200" lvl="0" indent="-349250" algn="l" rtl="0">
              <a:lnSpc>
                <a:spcPct val="90000"/>
              </a:lnSpc>
              <a:spcBef>
                <a:spcPts val="0"/>
              </a:spcBef>
              <a:spcAft>
                <a:spcPts val="0"/>
              </a:spcAft>
              <a:buClr>
                <a:schemeClr val="dk1"/>
              </a:buClr>
              <a:buSzPts val="1900"/>
              <a:buChar char="●"/>
            </a:pPr>
            <a:r>
              <a:rPr lang="en" sz="1900">
                <a:solidFill>
                  <a:schemeClr val="dk1"/>
                </a:solidFill>
              </a:rPr>
              <a:t>What do they think the field will gain from AI?</a:t>
            </a:r>
            <a:endParaRPr/>
          </a:p>
        </p:txBody>
      </p:sp>
      <p:pic>
        <p:nvPicPr>
          <p:cNvPr id="831" name="Google Shape;831;p84"/>
          <p:cNvPicPr preferRelativeResize="0"/>
          <p:nvPr/>
        </p:nvPicPr>
        <p:blipFill>
          <a:blip r:embed="rId3">
            <a:alphaModFix/>
          </a:blip>
          <a:stretch>
            <a:fillRect/>
          </a:stretch>
        </p:blipFill>
        <p:spPr>
          <a:xfrm>
            <a:off x="6286500" y="1755825"/>
            <a:ext cx="2857500" cy="2857500"/>
          </a:xfrm>
          <a:prstGeom prst="rect">
            <a:avLst/>
          </a:prstGeom>
          <a:noFill/>
          <a:ln>
            <a:noFill/>
          </a:ln>
        </p:spPr>
      </p:pic>
      <p:sp>
        <p:nvSpPr>
          <p:cNvPr id="832" name="Google Shape;832;p84"/>
          <p:cNvSpPr txBox="1"/>
          <p:nvPr/>
        </p:nvSpPr>
        <p:spPr>
          <a:xfrm>
            <a:off x="6215250" y="1210250"/>
            <a:ext cx="30000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Ethical Guidance for AI in the Professional Practice of Health Service Psychology</a:t>
            </a:r>
            <a:endParaRPr b="1"/>
          </a:p>
        </p:txBody>
      </p:sp>
      <p:sp>
        <p:nvSpPr>
          <p:cNvPr id="833" name="Google Shape;833;p84"/>
          <p:cNvSpPr txBox="1"/>
          <p:nvPr/>
        </p:nvSpPr>
        <p:spPr>
          <a:xfrm>
            <a:off x="6215250" y="4455375"/>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u="sng">
                <a:solidFill>
                  <a:schemeClr val="hlink"/>
                </a:solidFill>
                <a:hlinkClick r:id="rId4"/>
              </a:rPr>
              <a:t>https://tinyurl.com/bdfemycv</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8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990"/>
              <a:buFont typeface="Arial"/>
              <a:buNone/>
            </a:pPr>
            <a:r>
              <a:rPr lang="en" sz="2220"/>
              <a:t>Advancing AI Literacy: Encouraging Experimentation and Familiarity</a:t>
            </a:r>
            <a:endParaRPr/>
          </a:p>
        </p:txBody>
      </p:sp>
      <p:sp>
        <p:nvSpPr>
          <p:cNvPr id="839" name="Google Shape;839;p85"/>
          <p:cNvSpPr txBox="1">
            <a:spLocks noGrp="1"/>
          </p:cNvSpPr>
          <p:nvPr>
            <p:ph type="body" idx="1"/>
          </p:nvPr>
        </p:nvSpPr>
        <p:spPr>
          <a:xfrm>
            <a:off x="403400" y="1761050"/>
            <a:ext cx="8518200" cy="3382200"/>
          </a:xfrm>
          <a:prstGeom prst="rect">
            <a:avLst/>
          </a:prstGeom>
        </p:spPr>
        <p:txBody>
          <a:bodyPr spcFirstLastPara="1" wrap="square" lIns="91425" tIns="91425" rIns="91425" bIns="91425" anchor="t" anchorCtr="0">
            <a:normAutofit/>
          </a:bodyPr>
          <a:lstStyle/>
          <a:p>
            <a:pPr marL="457200" lvl="0" indent="-368300" algn="l" rtl="0">
              <a:lnSpc>
                <a:spcPct val="90000"/>
              </a:lnSpc>
              <a:spcBef>
                <a:spcPts val="500"/>
              </a:spcBef>
              <a:spcAft>
                <a:spcPts val="0"/>
              </a:spcAft>
              <a:buClr>
                <a:schemeClr val="dk1"/>
              </a:buClr>
              <a:buSzPts val="2200"/>
              <a:buChar char="●"/>
            </a:pPr>
            <a:r>
              <a:rPr lang="en" sz="2200">
                <a:solidFill>
                  <a:schemeClr val="dk1"/>
                </a:solidFill>
              </a:rPr>
              <a:t>Have they tested the waters with professional/clinical uses?</a:t>
            </a:r>
            <a:endParaRPr sz="2200">
              <a:solidFill>
                <a:schemeClr val="dk1"/>
              </a:solidFill>
            </a:endParaRPr>
          </a:p>
          <a:p>
            <a:pPr marL="914400" lvl="1" indent="-400050" algn="l" rtl="0">
              <a:lnSpc>
                <a:spcPct val="100000"/>
              </a:lnSpc>
              <a:spcBef>
                <a:spcPts val="0"/>
              </a:spcBef>
              <a:spcAft>
                <a:spcPts val="0"/>
              </a:spcAft>
              <a:buClr>
                <a:schemeClr val="dk1"/>
              </a:buClr>
              <a:buSzPts val="2700"/>
              <a:buChar char="○"/>
            </a:pPr>
            <a:r>
              <a:rPr lang="en" sz="1900">
                <a:solidFill>
                  <a:schemeClr val="dk1"/>
                </a:solidFill>
              </a:rPr>
              <a:t>Have they queried what AI would produce for:</a:t>
            </a:r>
            <a:endParaRPr sz="1900">
              <a:solidFill>
                <a:schemeClr val="dk1"/>
              </a:solidFill>
            </a:endParaRPr>
          </a:p>
          <a:p>
            <a:pPr marL="1371600" lvl="2" indent="-387350" algn="l" rtl="0">
              <a:lnSpc>
                <a:spcPct val="100000"/>
              </a:lnSpc>
              <a:spcBef>
                <a:spcPts val="0"/>
              </a:spcBef>
              <a:spcAft>
                <a:spcPts val="0"/>
              </a:spcAft>
              <a:buClr>
                <a:schemeClr val="dk1"/>
              </a:buClr>
              <a:buSzPts val="2500"/>
              <a:buChar char="■"/>
            </a:pPr>
            <a:r>
              <a:rPr lang="en" sz="1400">
                <a:solidFill>
                  <a:schemeClr val="dk1"/>
                </a:solidFill>
              </a:rPr>
              <a:t>Hypothetical progress note</a:t>
            </a:r>
            <a:endParaRPr sz="1400">
              <a:solidFill>
                <a:schemeClr val="dk1"/>
              </a:solidFill>
            </a:endParaRPr>
          </a:p>
          <a:p>
            <a:pPr marL="1371600" lvl="2" indent="-387350" algn="l" rtl="0">
              <a:lnSpc>
                <a:spcPct val="100000"/>
              </a:lnSpc>
              <a:spcBef>
                <a:spcPts val="0"/>
              </a:spcBef>
              <a:spcAft>
                <a:spcPts val="0"/>
              </a:spcAft>
              <a:buClr>
                <a:schemeClr val="dk1"/>
              </a:buClr>
              <a:buSzPts val="2500"/>
              <a:buChar char="■"/>
            </a:pPr>
            <a:r>
              <a:rPr lang="en" sz="1400">
                <a:solidFill>
                  <a:schemeClr val="dk1"/>
                </a:solidFill>
              </a:rPr>
              <a:t>Treatment plan</a:t>
            </a:r>
            <a:endParaRPr sz="1400">
              <a:solidFill>
                <a:schemeClr val="dk1"/>
              </a:solidFill>
            </a:endParaRPr>
          </a:p>
          <a:p>
            <a:pPr marL="1371600" lvl="2" indent="-387350" algn="l" rtl="0">
              <a:lnSpc>
                <a:spcPct val="100000"/>
              </a:lnSpc>
              <a:spcBef>
                <a:spcPts val="0"/>
              </a:spcBef>
              <a:spcAft>
                <a:spcPts val="0"/>
              </a:spcAft>
              <a:buClr>
                <a:schemeClr val="dk1"/>
              </a:buClr>
              <a:buSzPts val="2500"/>
              <a:buChar char="■"/>
            </a:pPr>
            <a:r>
              <a:rPr lang="en" sz="1400">
                <a:solidFill>
                  <a:schemeClr val="dk1"/>
                </a:solidFill>
              </a:rPr>
              <a:t>Diagnosis</a:t>
            </a:r>
            <a:endParaRPr sz="1400">
              <a:solidFill>
                <a:schemeClr val="dk1"/>
              </a:solidFill>
            </a:endParaRPr>
          </a:p>
          <a:p>
            <a:pPr marL="1371600" lvl="2" indent="-387350" algn="l" rtl="0">
              <a:lnSpc>
                <a:spcPct val="100000"/>
              </a:lnSpc>
              <a:spcBef>
                <a:spcPts val="0"/>
              </a:spcBef>
              <a:spcAft>
                <a:spcPts val="0"/>
              </a:spcAft>
              <a:buClr>
                <a:schemeClr val="dk1"/>
              </a:buClr>
              <a:buSzPts val="2500"/>
              <a:buChar char="■"/>
            </a:pPr>
            <a:r>
              <a:rPr lang="en" sz="1400">
                <a:solidFill>
                  <a:schemeClr val="dk1"/>
                </a:solidFill>
              </a:rPr>
              <a:t>Literature review</a:t>
            </a:r>
            <a:endParaRPr sz="1400">
              <a:solidFill>
                <a:schemeClr val="dk1"/>
              </a:solidFill>
            </a:endParaRPr>
          </a:p>
          <a:p>
            <a:pPr marL="1371600" lvl="2" indent="-387350" algn="l" rtl="0">
              <a:lnSpc>
                <a:spcPct val="100000"/>
              </a:lnSpc>
              <a:spcBef>
                <a:spcPts val="0"/>
              </a:spcBef>
              <a:spcAft>
                <a:spcPts val="0"/>
              </a:spcAft>
              <a:buClr>
                <a:schemeClr val="dk1"/>
              </a:buClr>
              <a:buSzPts val="2500"/>
              <a:buChar char="■"/>
            </a:pPr>
            <a:r>
              <a:rPr lang="en" sz="1400">
                <a:solidFill>
                  <a:schemeClr val="dk1"/>
                </a:solidFill>
              </a:rPr>
              <a:t>Outreach program</a:t>
            </a:r>
            <a:endParaRPr sz="1400">
              <a:solidFill>
                <a:schemeClr val="dk1"/>
              </a:solidFill>
            </a:endParaRPr>
          </a:p>
          <a:p>
            <a:pPr marL="914400" lvl="1" indent="-400050" algn="l" rtl="0">
              <a:lnSpc>
                <a:spcPct val="100000"/>
              </a:lnSpc>
              <a:spcBef>
                <a:spcPts val="0"/>
              </a:spcBef>
              <a:spcAft>
                <a:spcPts val="0"/>
              </a:spcAft>
              <a:buClr>
                <a:schemeClr val="dk1"/>
              </a:buClr>
              <a:buSzPts val="2700"/>
              <a:buChar char="○"/>
            </a:pPr>
            <a:r>
              <a:rPr lang="en" sz="1900">
                <a:solidFill>
                  <a:schemeClr val="dk1"/>
                </a:solidFill>
              </a:rPr>
              <a:t>Have they practiced with mock clients? </a:t>
            </a:r>
            <a:endParaRPr sz="1900">
              <a:solidFill>
                <a:schemeClr val="dk1"/>
              </a:solidFill>
            </a:endParaRPr>
          </a:p>
          <a:p>
            <a:pPr marL="914400" lvl="1" indent="-400050" algn="l" rtl="0">
              <a:lnSpc>
                <a:spcPct val="100000"/>
              </a:lnSpc>
              <a:spcBef>
                <a:spcPts val="0"/>
              </a:spcBef>
              <a:spcAft>
                <a:spcPts val="0"/>
              </a:spcAft>
              <a:buClr>
                <a:schemeClr val="dk1"/>
              </a:buClr>
              <a:buSzPts val="2700"/>
              <a:buChar char="○"/>
            </a:pPr>
            <a:r>
              <a:rPr lang="en" sz="1900">
                <a:solidFill>
                  <a:schemeClr val="dk1"/>
                </a:solidFill>
              </a:rPr>
              <a:t>Have they tested what AI would say as a psychodynamic therapist?</a:t>
            </a:r>
            <a:endParaRPr sz="21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8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2220"/>
              <a:t>Advancing AI Literacy: Ethical Implications</a:t>
            </a:r>
            <a:endParaRPr/>
          </a:p>
        </p:txBody>
      </p:sp>
      <p:sp>
        <p:nvSpPr>
          <p:cNvPr id="845" name="Google Shape;845;p86"/>
          <p:cNvSpPr txBox="1">
            <a:spLocks noGrp="1"/>
          </p:cNvSpPr>
          <p:nvPr>
            <p:ph type="body" idx="1"/>
          </p:nvPr>
        </p:nvSpPr>
        <p:spPr>
          <a:xfrm>
            <a:off x="104700" y="1937000"/>
            <a:ext cx="8932500" cy="3082200"/>
          </a:xfrm>
          <a:prstGeom prst="rect">
            <a:avLst/>
          </a:prstGeom>
        </p:spPr>
        <p:txBody>
          <a:bodyPr spcFirstLastPara="1" wrap="square" lIns="91425" tIns="91425" rIns="91425" bIns="91425" anchor="t" anchorCtr="0">
            <a:normAutofit/>
          </a:bodyPr>
          <a:lstStyle/>
          <a:p>
            <a:pPr marL="457200" lvl="0" indent="-387350" algn="l" rtl="0">
              <a:lnSpc>
                <a:spcPct val="90000"/>
              </a:lnSpc>
              <a:spcBef>
                <a:spcPts val="500"/>
              </a:spcBef>
              <a:spcAft>
                <a:spcPts val="0"/>
              </a:spcAft>
              <a:buClr>
                <a:schemeClr val="dk1"/>
              </a:buClr>
              <a:buSzPts val="2500"/>
              <a:buChar char="●"/>
            </a:pPr>
            <a:r>
              <a:rPr lang="en" sz="2500">
                <a:solidFill>
                  <a:schemeClr val="dk1"/>
                </a:solidFill>
              </a:rPr>
              <a:t>What do they think about</a:t>
            </a:r>
            <a:endParaRPr sz="2500">
              <a:solidFill>
                <a:schemeClr val="dk1"/>
              </a:solidFill>
            </a:endParaRPr>
          </a:p>
          <a:p>
            <a:pPr marL="914400" lvl="1" indent="-374650" algn="l" rtl="0">
              <a:lnSpc>
                <a:spcPct val="90000"/>
              </a:lnSpc>
              <a:spcBef>
                <a:spcPts val="0"/>
              </a:spcBef>
              <a:spcAft>
                <a:spcPts val="0"/>
              </a:spcAft>
              <a:buClr>
                <a:schemeClr val="dk1"/>
              </a:buClr>
              <a:buSzPts val="2300"/>
              <a:buChar char="○"/>
            </a:pPr>
            <a:r>
              <a:rPr lang="en" sz="2300">
                <a:solidFill>
                  <a:schemeClr val="dk1"/>
                </a:solidFill>
              </a:rPr>
              <a:t>Confidentiality?</a:t>
            </a:r>
            <a:endParaRPr sz="2300">
              <a:solidFill>
                <a:schemeClr val="dk1"/>
              </a:solidFill>
            </a:endParaRPr>
          </a:p>
          <a:p>
            <a:pPr marL="914400" lvl="1" indent="-374650" algn="l" rtl="0">
              <a:lnSpc>
                <a:spcPct val="90000"/>
              </a:lnSpc>
              <a:spcBef>
                <a:spcPts val="0"/>
              </a:spcBef>
              <a:spcAft>
                <a:spcPts val="0"/>
              </a:spcAft>
              <a:buClr>
                <a:schemeClr val="dk1"/>
              </a:buClr>
              <a:buSzPts val="2300"/>
              <a:buChar char="○"/>
            </a:pPr>
            <a:r>
              <a:rPr lang="en" sz="2300">
                <a:solidFill>
                  <a:schemeClr val="dk1"/>
                </a:solidFill>
              </a:rPr>
              <a:t>Informed Consent?</a:t>
            </a:r>
            <a:endParaRPr sz="2300">
              <a:solidFill>
                <a:schemeClr val="dk1"/>
              </a:solidFill>
            </a:endParaRPr>
          </a:p>
          <a:p>
            <a:pPr marL="914400" lvl="1" indent="-374650" algn="l" rtl="0">
              <a:lnSpc>
                <a:spcPct val="90000"/>
              </a:lnSpc>
              <a:spcBef>
                <a:spcPts val="0"/>
              </a:spcBef>
              <a:spcAft>
                <a:spcPts val="0"/>
              </a:spcAft>
              <a:buClr>
                <a:schemeClr val="dk1"/>
              </a:buClr>
              <a:buSzPts val="2300"/>
              <a:buChar char="○"/>
            </a:pPr>
            <a:r>
              <a:rPr lang="en" sz="2300">
                <a:solidFill>
                  <a:schemeClr val="dk1"/>
                </a:solidFill>
              </a:rPr>
              <a:t>Ethics?</a:t>
            </a:r>
            <a:endParaRPr sz="2300">
              <a:solidFill>
                <a:schemeClr val="dk1"/>
              </a:solidFill>
            </a:endParaRPr>
          </a:p>
          <a:p>
            <a:pPr marL="914400" lvl="1" indent="-374650" algn="l" rtl="0">
              <a:lnSpc>
                <a:spcPct val="90000"/>
              </a:lnSpc>
              <a:spcBef>
                <a:spcPts val="0"/>
              </a:spcBef>
              <a:spcAft>
                <a:spcPts val="0"/>
              </a:spcAft>
              <a:buClr>
                <a:schemeClr val="dk1"/>
              </a:buClr>
              <a:buSzPts val="2300"/>
              <a:buChar char="○"/>
            </a:pPr>
            <a:r>
              <a:rPr lang="en" sz="2300">
                <a:solidFill>
                  <a:schemeClr val="dk1"/>
                </a:solidFill>
              </a:rPr>
              <a:t>Fidelity?</a:t>
            </a:r>
            <a:endParaRPr sz="2300">
              <a:solidFill>
                <a:schemeClr val="dk1"/>
              </a:solidFill>
            </a:endParaRPr>
          </a:p>
          <a:p>
            <a:pPr marL="914400" lvl="1" indent="-374650" algn="l" rtl="0">
              <a:lnSpc>
                <a:spcPct val="90000"/>
              </a:lnSpc>
              <a:spcBef>
                <a:spcPts val="0"/>
              </a:spcBef>
              <a:spcAft>
                <a:spcPts val="0"/>
              </a:spcAft>
              <a:buClr>
                <a:schemeClr val="dk1"/>
              </a:buClr>
              <a:buSzPts val="2300"/>
              <a:buChar char="○"/>
            </a:pPr>
            <a:r>
              <a:rPr lang="en" sz="2300">
                <a:solidFill>
                  <a:schemeClr val="dk1"/>
                </a:solidFill>
              </a:rPr>
              <a:t>Professional Development/Competency?</a:t>
            </a:r>
            <a:endParaRPr sz="2300">
              <a:solidFill>
                <a:schemeClr val="dk1"/>
              </a:solidFill>
            </a:endParaRPr>
          </a:p>
          <a:p>
            <a:pPr marL="914400" lvl="1" indent="-374650" algn="l" rtl="0">
              <a:lnSpc>
                <a:spcPct val="90000"/>
              </a:lnSpc>
              <a:spcBef>
                <a:spcPts val="0"/>
              </a:spcBef>
              <a:spcAft>
                <a:spcPts val="0"/>
              </a:spcAft>
              <a:buClr>
                <a:schemeClr val="dk1"/>
              </a:buClr>
              <a:buSzPts val="2300"/>
              <a:buChar char="○"/>
            </a:pPr>
            <a:r>
              <a:rPr lang="en" sz="2300">
                <a:solidFill>
                  <a:schemeClr val="dk1"/>
                </a:solidFill>
              </a:rPr>
              <a:t>Efficiency?</a:t>
            </a: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6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Introduction</a:t>
            </a:r>
            <a:endParaRPr/>
          </a:p>
        </p:txBody>
      </p:sp>
      <p:sp>
        <p:nvSpPr>
          <p:cNvPr id="655" name="Google Shape;655;p60"/>
          <p:cNvSpPr txBox="1">
            <a:spLocks noGrp="1"/>
          </p:cNvSpPr>
          <p:nvPr>
            <p:ph type="body" idx="1"/>
          </p:nvPr>
        </p:nvSpPr>
        <p:spPr>
          <a:xfrm>
            <a:off x="311700" y="1152475"/>
            <a:ext cx="8520600" cy="3723600"/>
          </a:xfrm>
          <a:prstGeom prst="rect">
            <a:avLst/>
          </a:prstGeom>
        </p:spPr>
        <p:txBody>
          <a:bodyPr spcFirstLastPara="1" wrap="square" lIns="91425" tIns="91425" rIns="91425" bIns="91425" anchor="t" anchorCtr="0">
            <a:normAutofit fontScale="25000" lnSpcReduction="20000"/>
          </a:bodyPr>
          <a:lstStyle/>
          <a:p>
            <a:pPr marL="0" lvl="0" indent="0" algn="l" rtl="0">
              <a:lnSpc>
                <a:spcPct val="115833"/>
              </a:lnSpc>
              <a:spcBef>
                <a:spcPts val="0"/>
              </a:spcBef>
              <a:spcAft>
                <a:spcPts val="0"/>
              </a:spcAft>
              <a:buClr>
                <a:schemeClr val="dk1"/>
              </a:buClr>
              <a:buSzPts val="275"/>
              <a:buFont typeface="Arial"/>
              <a:buNone/>
            </a:pPr>
            <a:endParaRPr sz="6273" b="1">
              <a:solidFill>
                <a:schemeClr val="dk1"/>
              </a:solidFill>
            </a:endParaRPr>
          </a:p>
          <a:p>
            <a:pPr marL="0" lvl="0" indent="0" algn="l" rtl="0">
              <a:lnSpc>
                <a:spcPct val="115833"/>
              </a:lnSpc>
              <a:spcBef>
                <a:spcPts val="800"/>
              </a:spcBef>
              <a:spcAft>
                <a:spcPts val="0"/>
              </a:spcAft>
              <a:buClr>
                <a:schemeClr val="dk1"/>
              </a:buClr>
              <a:buSzPts val="275"/>
              <a:buFont typeface="Arial"/>
              <a:buNone/>
            </a:pPr>
            <a:r>
              <a:rPr lang="en" sz="6273" b="1">
                <a:solidFill>
                  <a:schemeClr val="dk1"/>
                </a:solidFill>
              </a:rPr>
              <a:t>How much do you know about AI?</a:t>
            </a:r>
            <a:endParaRPr sz="6273" b="1">
              <a:solidFill>
                <a:schemeClr val="dk1"/>
              </a:solidFill>
            </a:endParaRPr>
          </a:p>
          <a:p>
            <a:pPr marL="0" lvl="0" indent="0" algn="l" rtl="0">
              <a:lnSpc>
                <a:spcPct val="115833"/>
              </a:lnSpc>
              <a:spcBef>
                <a:spcPts val="800"/>
              </a:spcBef>
              <a:spcAft>
                <a:spcPts val="0"/>
              </a:spcAft>
              <a:buClr>
                <a:schemeClr val="dk1"/>
              </a:buClr>
              <a:buSzPts val="275"/>
              <a:buFont typeface="Arial"/>
              <a:buNone/>
            </a:pPr>
            <a:r>
              <a:rPr lang="en" sz="6273">
                <a:solidFill>
                  <a:schemeClr val="dk1"/>
                </a:solidFill>
              </a:rPr>
              <a:t>Novice - Intermediate - Expert</a:t>
            </a:r>
            <a:endParaRPr sz="6273">
              <a:solidFill>
                <a:schemeClr val="dk1"/>
              </a:solidFill>
            </a:endParaRPr>
          </a:p>
          <a:p>
            <a:pPr marL="0" lvl="0" indent="0" algn="l" rtl="0">
              <a:lnSpc>
                <a:spcPct val="115833"/>
              </a:lnSpc>
              <a:spcBef>
                <a:spcPts val="800"/>
              </a:spcBef>
              <a:spcAft>
                <a:spcPts val="0"/>
              </a:spcAft>
              <a:buClr>
                <a:schemeClr val="dk1"/>
              </a:buClr>
              <a:buSzPts val="275"/>
              <a:buFont typeface="Arial"/>
              <a:buNone/>
            </a:pPr>
            <a:endParaRPr sz="6273">
              <a:solidFill>
                <a:schemeClr val="dk1"/>
              </a:solidFill>
            </a:endParaRPr>
          </a:p>
          <a:p>
            <a:pPr marL="0" lvl="0" indent="0" algn="l" rtl="0">
              <a:lnSpc>
                <a:spcPct val="115833"/>
              </a:lnSpc>
              <a:spcBef>
                <a:spcPts val="800"/>
              </a:spcBef>
              <a:spcAft>
                <a:spcPts val="0"/>
              </a:spcAft>
              <a:buClr>
                <a:schemeClr val="dk1"/>
              </a:buClr>
              <a:buSzPts val="275"/>
              <a:buFont typeface="Arial"/>
              <a:buNone/>
            </a:pPr>
            <a:endParaRPr sz="6273" b="1">
              <a:solidFill>
                <a:schemeClr val="dk1"/>
              </a:solidFill>
            </a:endParaRPr>
          </a:p>
          <a:p>
            <a:pPr marL="0" lvl="0" indent="0" algn="l" rtl="0">
              <a:lnSpc>
                <a:spcPct val="115833"/>
              </a:lnSpc>
              <a:spcBef>
                <a:spcPts val="800"/>
              </a:spcBef>
              <a:spcAft>
                <a:spcPts val="0"/>
              </a:spcAft>
              <a:buNone/>
            </a:pPr>
            <a:r>
              <a:rPr lang="en" sz="6273" b="1">
                <a:solidFill>
                  <a:schemeClr val="dk1"/>
                </a:solidFill>
              </a:rPr>
              <a:t>How do you feel about AI? </a:t>
            </a:r>
            <a:endParaRPr sz="6273" b="1">
              <a:solidFill>
                <a:schemeClr val="dk1"/>
              </a:solidFill>
            </a:endParaRPr>
          </a:p>
          <a:p>
            <a:pPr marL="0" lvl="0" indent="0" algn="l" rtl="0">
              <a:lnSpc>
                <a:spcPct val="115833"/>
              </a:lnSpc>
              <a:spcBef>
                <a:spcPts val="800"/>
              </a:spcBef>
              <a:spcAft>
                <a:spcPts val="0"/>
              </a:spcAft>
              <a:buNone/>
            </a:pPr>
            <a:r>
              <a:rPr lang="en" sz="6273" i="1">
                <a:solidFill>
                  <a:schemeClr val="dk1"/>
                </a:solidFill>
              </a:rPr>
              <a:t>Concerned - Neutral - Good</a:t>
            </a:r>
            <a:endParaRPr sz="6273" i="1">
              <a:solidFill>
                <a:schemeClr val="dk1"/>
              </a:solidFill>
            </a:endParaRPr>
          </a:p>
          <a:p>
            <a:pPr marL="0" lvl="0" indent="0" algn="l" rtl="0">
              <a:lnSpc>
                <a:spcPct val="115833"/>
              </a:lnSpc>
              <a:spcBef>
                <a:spcPts val="800"/>
              </a:spcBef>
              <a:spcAft>
                <a:spcPts val="0"/>
              </a:spcAft>
              <a:buNone/>
            </a:pPr>
            <a:endParaRPr sz="6273" i="1">
              <a:solidFill>
                <a:schemeClr val="dk1"/>
              </a:solidFill>
            </a:endParaRPr>
          </a:p>
          <a:p>
            <a:pPr marL="0" lvl="0" indent="0" algn="l" rtl="0">
              <a:lnSpc>
                <a:spcPct val="115833"/>
              </a:lnSpc>
              <a:spcBef>
                <a:spcPts val="800"/>
              </a:spcBef>
              <a:spcAft>
                <a:spcPts val="0"/>
              </a:spcAft>
              <a:buNone/>
            </a:pPr>
            <a:r>
              <a:rPr lang="en" sz="6273" b="1">
                <a:solidFill>
                  <a:schemeClr val="dk1"/>
                </a:solidFill>
              </a:rPr>
              <a:t>What made you interested in joining today’s conversation? What are you hoping to learn today?</a:t>
            </a:r>
            <a:endParaRPr sz="6273" b="1">
              <a:solidFill>
                <a:schemeClr val="dk1"/>
              </a:solidFill>
            </a:endParaRPr>
          </a:p>
          <a:p>
            <a:pPr marL="0" lvl="0" indent="0" algn="l" rtl="0">
              <a:lnSpc>
                <a:spcPct val="115833"/>
              </a:lnSpc>
              <a:spcBef>
                <a:spcPts val="800"/>
              </a:spcBef>
              <a:spcAft>
                <a:spcPts val="0"/>
              </a:spcAft>
              <a:buClr>
                <a:schemeClr val="dk1"/>
              </a:buClr>
              <a:buSzPct val="43137"/>
              <a:buFont typeface="Arial"/>
              <a:buNone/>
            </a:pPr>
            <a:endParaRPr sz="2550" b="1">
              <a:solidFill>
                <a:schemeClr val="dk1"/>
              </a:solidFill>
            </a:endParaRPr>
          </a:p>
          <a:p>
            <a:pPr marL="0" lvl="0" indent="0" algn="l" rtl="0">
              <a:lnSpc>
                <a:spcPct val="115833"/>
              </a:lnSpc>
              <a:spcBef>
                <a:spcPts val="800"/>
              </a:spcBef>
              <a:spcAft>
                <a:spcPts val="0"/>
              </a:spcAft>
              <a:buClr>
                <a:schemeClr val="dk1"/>
              </a:buClr>
              <a:buSzPct val="43137"/>
              <a:buFont typeface="Arial"/>
              <a:buNone/>
            </a:pPr>
            <a:endParaRPr sz="2550" i="1">
              <a:solidFill>
                <a:schemeClr val="dk1"/>
              </a:solidFill>
            </a:endParaRPr>
          </a:p>
          <a:p>
            <a:pPr marL="0" lvl="0" indent="0" algn="l" rtl="0">
              <a:lnSpc>
                <a:spcPct val="115833"/>
              </a:lnSpc>
              <a:spcBef>
                <a:spcPts val="800"/>
              </a:spcBef>
              <a:spcAft>
                <a:spcPts val="0"/>
              </a:spcAft>
              <a:buClr>
                <a:schemeClr val="dk1"/>
              </a:buClr>
              <a:buSzPct val="43137"/>
              <a:buFont typeface="Arial"/>
              <a:buNone/>
            </a:pPr>
            <a:endParaRPr sz="2550">
              <a:solidFill>
                <a:schemeClr val="dk1"/>
              </a:solidFill>
            </a:endParaRPr>
          </a:p>
          <a:p>
            <a:pPr marL="0" lvl="0" indent="0" algn="l" rtl="0">
              <a:lnSpc>
                <a:spcPct val="115833"/>
              </a:lnSpc>
              <a:spcBef>
                <a:spcPts val="800"/>
              </a:spcBef>
              <a:spcAft>
                <a:spcPts val="0"/>
              </a:spcAft>
              <a:buClr>
                <a:schemeClr val="dk1"/>
              </a:buClr>
              <a:buSzPct val="43137"/>
              <a:buFont typeface="Arial"/>
              <a:buNone/>
            </a:pPr>
            <a:endParaRPr sz="2550" b="1">
              <a:solidFill>
                <a:schemeClr val="dk1"/>
              </a:solidFill>
            </a:endParaRPr>
          </a:p>
          <a:p>
            <a:pPr marL="0" lvl="0" indent="0" algn="l" rtl="0">
              <a:spcBef>
                <a:spcPts val="800"/>
              </a:spcBef>
              <a:spcAft>
                <a:spcPts val="12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8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20"/>
              <a:t>Advancing AI Literacy: Professional Development</a:t>
            </a:r>
            <a:endParaRPr/>
          </a:p>
        </p:txBody>
      </p:sp>
      <p:sp>
        <p:nvSpPr>
          <p:cNvPr id="851" name="Google Shape;851;p87"/>
          <p:cNvSpPr txBox="1">
            <a:spLocks noGrp="1"/>
          </p:cNvSpPr>
          <p:nvPr>
            <p:ph type="body" idx="1"/>
          </p:nvPr>
        </p:nvSpPr>
        <p:spPr>
          <a:xfrm>
            <a:off x="0" y="1917350"/>
            <a:ext cx="9144000" cy="3141000"/>
          </a:xfrm>
          <a:prstGeom prst="rect">
            <a:avLst/>
          </a:prstGeom>
        </p:spPr>
        <p:txBody>
          <a:bodyPr spcFirstLastPara="1" wrap="square" lIns="91425" tIns="91425" rIns="91425" bIns="91425" anchor="t" anchorCtr="0">
            <a:normAutofit/>
          </a:bodyPr>
          <a:lstStyle/>
          <a:p>
            <a:pPr marL="457200" lvl="0" indent="-374650" algn="l" rtl="0">
              <a:lnSpc>
                <a:spcPct val="90000"/>
              </a:lnSpc>
              <a:spcBef>
                <a:spcPts val="500"/>
              </a:spcBef>
              <a:spcAft>
                <a:spcPts val="0"/>
              </a:spcAft>
              <a:buClr>
                <a:schemeClr val="dk1"/>
              </a:buClr>
              <a:buSzPts val="2300"/>
              <a:buChar char="●"/>
            </a:pPr>
            <a:r>
              <a:rPr lang="en" sz="2300">
                <a:solidFill>
                  <a:schemeClr val="dk1"/>
                </a:solidFill>
              </a:rPr>
              <a:t>Coaching questions to ask their supervisors/employers when confronted with the opportunity to work with AI</a:t>
            </a:r>
            <a:endParaRPr sz="2300">
              <a:solidFill>
                <a:schemeClr val="dk1"/>
              </a:solidFill>
            </a:endParaRPr>
          </a:p>
          <a:p>
            <a:pPr marL="914400" lvl="1" indent="-374650" algn="l" rtl="0">
              <a:lnSpc>
                <a:spcPct val="90000"/>
              </a:lnSpc>
              <a:spcBef>
                <a:spcPts val="0"/>
              </a:spcBef>
              <a:spcAft>
                <a:spcPts val="0"/>
              </a:spcAft>
              <a:buClr>
                <a:schemeClr val="dk1"/>
              </a:buClr>
              <a:buSzPts val="2300"/>
              <a:buChar char="○"/>
            </a:pPr>
            <a:r>
              <a:rPr lang="en" sz="2300">
                <a:solidFill>
                  <a:schemeClr val="dk1"/>
                </a:solidFill>
              </a:rPr>
              <a:t>Do their future workplaces have dedicated AI policies, watchdogs, IT support</a:t>
            </a:r>
            <a:endParaRPr sz="2300">
              <a:solidFill>
                <a:schemeClr val="dk1"/>
              </a:solidFill>
            </a:endParaRPr>
          </a:p>
          <a:p>
            <a:pPr marL="457200" lvl="0" indent="-374650" algn="l" rtl="0">
              <a:lnSpc>
                <a:spcPct val="90000"/>
              </a:lnSpc>
              <a:spcBef>
                <a:spcPts val="0"/>
              </a:spcBef>
              <a:spcAft>
                <a:spcPts val="0"/>
              </a:spcAft>
              <a:buClr>
                <a:schemeClr val="dk1"/>
              </a:buClr>
              <a:buSzPts val="2300"/>
              <a:buChar char="●"/>
            </a:pPr>
            <a:r>
              <a:rPr lang="en" sz="2300">
                <a:solidFill>
                  <a:schemeClr val="dk1"/>
                </a:solidFill>
              </a:rPr>
              <a:t>Encourage legislative familiarity (e.g. Illinois HB1806)</a:t>
            </a:r>
            <a:endParaRPr sz="2300">
              <a:solidFill>
                <a:schemeClr val="dk1"/>
              </a:solidFill>
            </a:endParaRPr>
          </a:p>
          <a:p>
            <a:pPr marL="457200" lvl="0" indent="-374650" algn="l" rtl="0">
              <a:lnSpc>
                <a:spcPct val="90000"/>
              </a:lnSpc>
              <a:spcBef>
                <a:spcPts val="0"/>
              </a:spcBef>
              <a:spcAft>
                <a:spcPts val="0"/>
              </a:spcAft>
              <a:buClr>
                <a:schemeClr val="dk1"/>
              </a:buClr>
              <a:buSzPts val="2300"/>
              <a:buChar char="●"/>
            </a:pPr>
            <a:r>
              <a:rPr lang="en" sz="2300">
                <a:solidFill>
                  <a:schemeClr val="dk1"/>
                </a:solidFill>
              </a:rPr>
              <a:t>How do they plan to stay informed about AI? What training will they seek?</a:t>
            </a:r>
            <a:endParaRPr sz="2300">
              <a:solidFill>
                <a:schemeClr val="dk1"/>
              </a:solidFill>
            </a:endParaRPr>
          </a:p>
          <a:p>
            <a:pPr marL="457200" lvl="0" indent="-374650" algn="l" rtl="0">
              <a:lnSpc>
                <a:spcPct val="90000"/>
              </a:lnSpc>
              <a:spcBef>
                <a:spcPts val="0"/>
              </a:spcBef>
              <a:spcAft>
                <a:spcPts val="0"/>
              </a:spcAft>
              <a:buClr>
                <a:schemeClr val="dk1"/>
              </a:buClr>
              <a:buSzPts val="2300"/>
              <a:buChar char="●"/>
            </a:pPr>
            <a:r>
              <a:rPr lang="en" sz="2300">
                <a:solidFill>
                  <a:schemeClr val="dk1"/>
                </a:solidFill>
              </a:rPr>
              <a:t>Encourage trainees to join workplace, state, national workgroups so mental health professional’s voices are represented</a:t>
            </a:r>
            <a:endParaRPr sz="23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8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Suggestions: AI Policies for Training</a:t>
            </a:r>
            <a:endParaRPr/>
          </a:p>
        </p:txBody>
      </p:sp>
      <p:sp>
        <p:nvSpPr>
          <p:cNvPr id="857" name="Google Shape;857;p88"/>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74650" algn="l" rtl="0">
              <a:lnSpc>
                <a:spcPct val="70000"/>
              </a:lnSpc>
              <a:spcBef>
                <a:spcPts val="1000"/>
              </a:spcBef>
              <a:spcAft>
                <a:spcPts val="0"/>
              </a:spcAft>
              <a:buClr>
                <a:schemeClr val="dk1"/>
              </a:buClr>
              <a:buSzPts val="2300"/>
              <a:buChar char="●"/>
            </a:pPr>
            <a:r>
              <a:rPr lang="en" sz="2300">
                <a:solidFill>
                  <a:schemeClr val="dk1"/>
                </a:solidFill>
              </a:rPr>
              <a:t>Never use with individually identifiable health information</a:t>
            </a:r>
            <a:endParaRPr sz="2300">
              <a:solidFill>
                <a:schemeClr val="dk1"/>
              </a:solidFill>
            </a:endParaRPr>
          </a:p>
          <a:p>
            <a:pPr marL="457200" lvl="0" indent="-374650" algn="l" rtl="0">
              <a:lnSpc>
                <a:spcPct val="70000"/>
              </a:lnSpc>
              <a:spcBef>
                <a:spcPts val="0"/>
              </a:spcBef>
              <a:spcAft>
                <a:spcPts val="0"/>
              </a:spcAft>
              <a:buClr>
                <a:schemeClr val="dk1"/>
              </a:buClr>
              <a:buSzPts val="2300"/>
              <a:buChar char="●"/>
            </a:pPr>
            <a:r>
              <a:rPr lang="en" sz="2300">
                <a:solidFill>
                  <a:schemeClr val="dk1"/>
                </a:solidFill>
              </a:rPr>
              <a:t>Never use with clinical tasks (e.g. creating a treatment plan, building a case presentation)</a:t>
            </a:r>
            <a:endParaRPr sz="2300">
              <a:solidFill>
                <a:schemeClr val="dk1"/>
              </a:solidFill>
            </a:endParaRPr>
          </a:p>
          <a:p>
            <a:pPr marL="457200" lvl="0" indent="-374650" algn="l" rtl="0">
              <a:lnSpc>
                <a:spcPct val="70000"/>
              </a:lnSpc>
              <a:spcBef>
                <a:spcPts val="0"/>
              </a:spcBef>
              <a:spcAft>
                <a:spcPts val="0"/>
              </a:spcAft>
              <a:buClr>
                <a:schemeClr val="dk1"/>
              </a:buClr>
              <a:buSzPts val="2300"/>
              <a:buChar char="●"/>
            </a:pPr>
            <a:r>
              <a:rPr lang="en" sz="2300">
                <a:solidFill>
                  <a:schemeClr val="dk1"/>
                </a:solidFill>
              </a:rPr>
              <a:t>Never attempt to use de-identified information</a:t>
            </a:r>
            <a:endParaRPr sz="1900">
              <a:solidFill>
                <a:schemeClr val="dk1"/>
              </a:solidFill>
            </a:endParaRPr>
          </a:p>
          <a:p>
            <a:pPr marL="457200" lvl="0" indent="-374650" algn="l" rtl="0">
              <a:lnSpc>
                <a:spcPct val="70000"/>
              </a:lnSpc>
              <a:spcBef>
                <a:spcPts val="0"/>
              </a:spcBef>
              <a:spcAft>
                <a:spcPts val="0"/>
              </a:spcAft>
              <a:buClr>
                <a:schemeClr val="dk1"/>
              </a:buClr>
              <a:buSzPts val="2300"/>
              <a:buChar char="●"/>
            </a:pPr>
            <a:r>
              <a:rPr lang="en" sz="2300">
                <a:solidFill>
                  <a:schemeClr val="dk1"/>
                </a:solidFill>
              </a:rPr>
              <a:t>Advocate for “sandboxed” AI tools</a:t>
            </a:r>
            <a:endParaRPr sz="23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8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Questions?</a:t>
            </a:r>
            <a:endParaRPr/>
          </a:p>
        </p:txBody>
      </p:sp>
      <p:sp>
        <p:nvSpPr>
          <p:cNvPr id="863" name="Google Shape;863;p89"/>
          <p:cNvSpPr txBox="1">
            <a:spLocks noGrp="1"/>
          </p:cNvSpPr>
          <p:nvPr>
            <p:ph type="body" idx="1"/>
          </p:nvPr>
        </p:nvSpPr>
        <p:spPr>
          <a:xfrm>
            <a:off x="3319050" y="1357100"/>
            <a:ext cx="3000000" cy="7527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1800" b="1"/>
              <a:t>Sample AI Policies</a:t>
            </a:r>
            <a:endParaRPr sz="1800" b="1"/>
          </a:p>
        </p:txBody>
      </p:sp>
      <p:pic>
        <p:nvPicPr>
          <p:cNvPr id="864" name="Google Shape;864;p89"/>
          <p:cNvPicPr preferRelativeResize="0"/>
          <p:nvPr/>
        </p:nvPicPr>
        <p:blipFill>
          <a:blip r:embed="rId3">
            <a:alphaModFix/>
          </a:blip>
          <a:stretch>
            <a:fillRect/>
          </a:stretch>
        </p:blipFill>
        <p:spPr>
          <a:xfrm>
            <a:off x="3390300" y="1795700"/>
            <a:ext cx="2857500" cy="2857500"/>
          </a:xfrm>
          <a:prstGeom prst="rect">
            <a:avLst/>
          </a:prstGeom>
          <a:noFill/>
          <a:ln>
            <a:noFill/>
          </a:ln>
        </p:spPr>
      </p:pic>
      <p:sp>
        <p:nvSpPr>
          <p:cNvPr id="865" name="Google Shape;865;p89"/>
          <p:cNvSpPr txBox="1"/>
          <p:nvPr/>
        </p:nvSpPr>
        <p:spPr>
          <a:xfrm>
            <a:off x="3502950" y="4425000"/>
            <a:ext cx="26322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u="sng">
                <a:solidFill>
                  <a:schemeClr val="hlink"/>
                </a:solidFill>
                <a:hlinkClick r:id="rId4"/>
              </a:rPr>
              <a:t>https://tinyurl.com/nhcwcfc6</a:t>
            </a:r>
            <a:endParaRPr sz="15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9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References</a:t>
            </a:r>
            <a:endParaRPr/>
          </a:p>
        </p:txBody>
      </p:sp>
      <p:sp>
        <p:nvSpPr>
          <p:cNvPr id="871" name="Google Shape;871;p90"/>
          <p:cNvSpPr txBox="1">
            <a:spLocks noGrp="1"/>
          </p:cNvSpPr>
          <p:nvPr>
            <p:ph type="body" idx="1"/>
          </p:nvPr>
        </p:nvSpPr>
        <p:spPr>
          <a:xfrm>
            <a:off x="1303800" y="1226700"/>
            <a:ext cx="7030500" cy="3564600"/>
          </a:xfrm>
          <a:prstGeom prst="rect">
            <a:avLst/>
          </a:prstGeom>
        </p:spPr>
        <p:txBody>
          <a:bodyPr spcFirstLastPara="1" wrap="square" lIns="91425" tIns="91425" rIns="91425" bIns="91425" anchor="t" anchorCtr="0">
            <a:noAutofit/>
          </a:bodyPr>
          <a:lstStyle/>
          <a:p>
            <a:pPr marL="457200" lvl="0" indent="-282575" algn="l" rtl="0">
              <a:spcBef>
                <a:spcPts val="1200"/>
              </a:spcBef>
              <a:spcAft>
                <a:spcPts val="0"/>
              </a:spcAft>
              <a:buClr>
                <a:srgbClr val="222222"/>
              </a:buClr>
              <a:buSzPts val="850"/>
              <a:buFont typeface="Arial"/>
              <a:buChar char="●"/>
            </a:pPr>
            <a:r>
              <a:rPr lang="en" sz="850">
                <a:highlight>
                  <a:srgbClr val="FAFAFA"/>
                </a:highlight>
                <a:latin typeface="Arial"/>
                <a:ea typeface="Arial"/>
                <a:cs typeface="Arial"/>
                <a:sym typeface="Arial"/>
              </a:rPr>
              <a:t>American Psychological Association. (2017). </a:t>
            </a:r>
            <a:r>
              <a:rPr lang="en" sz="850">
                <a:solidFill>
                  <a:srgbClr val="000000"/>
                </a:solidFill>
                <a:latin typeface="Arial"/>
                <a:ea typeface="Arial"/>
                <a:cs typeface="Arial"/>
                <a:sym typeface="Arial"/>
              </a:rPr>
              <a:t>Ethical Principles of Psychologists and Code of Conduct</a:t>
            </a:r>
            <a:r>
              <a:rPr lang="en" sz="850">
                <a:highlight>
                  <a:srgbClr val="FAFAFA"/>
                </a:highlight>
                <a:latin typeface="Arial"/>
                <a:ea typeface="Arial"/>
                <a:cs typeface="Arial"/>
                <a:sym typeface="Arial"/>
              </a:rPr>
              <a:t>. </a:t>
            </a:r>
            <a:r>
              <a:rPr lang="en" sz="850" u="sng">
                <a:solidFill>
                  <a:schemeClr val="hlink"/>
                </a:solidFill>
                <a:highlight>
                  <a:srgbClr val="FAFAFA"/>
                </a:highlight>
                <a:latin typeface="Arial"/>
                <a:ea typeface="Arial"/>
                <a:cs typeface="Arial"/>
                <a:sym typeface="Arial"/>
                <a:hlinkClick r:id="rId3"/>
              </a:rPr>
              <a:t>https://www.apa.org/ethics/code</a:t>
            </a:r>
            <a:r>
              <a:rPr lang="en" sz="850">
                <a:highlight>
                  <a:srgbClr val="FAFAFA"/>
                </a:highlight>
                <a:latin typeface="Arial"/>
                <a:ea typeface="Arial"/>
                <a:cs typeface="Arial"/>
                <a:sym typeface="Arial"/>
              </a:rPr>
              <a:t> </a:t>
            </a:r>
            <a:endParaRPr sz="850">
              <a:highlight>
                <a:srgbClr val="FAFAFA"/>
              </a:highlight>
              <a:latin typeface="Arial"/>
              <a:ea typeface="Arial"/>
              <a:cs typeface="Arial"/>
              <a:sym typeface="Arial"/>
            </a:endParaRPr>
          </a:p>
          <a:p>
            <a:pPr marL="457200" lvl="0" indent="-282575" algn="l" rtl="0">
              <a:spcBef>
                <a:spcPts val="0"/>
              </a:spcBef>
              <a:spcAft>
                <a:spcPts val="0"/>
              </a:spcAft>
              <a:buClr>
                <a:srgbClr val="222222"/>
              </a:buClr>
              <a:buSzPts val="850"/>
              <a:buFont typeface="Arial"/>
              <a:buChar char="●"/>
            </a:pPr>
            <a:r>
              <a:rPr lang="en" sz="850">
                <a:highlight>
                  <a:srgbClr val="FAFAFA"/>
                </a:highlight>
                <a:latin typeface="Arial"/>
                <a:ea typeface="Arial"/>
                <a:cs typeface="Arial"/>
                <a:sym typeface="Arial"/>
              </a:rPr>
              <a:t>American Psychological Association. (2025). </a:t>
            </a:r>
            <a:r>
              <a:rPr lang="en" sz="850" i="1">
                <a:highlight>
                  <a:srgbClr val="FAFAFA"/>
                </a:highlight>
                <a:latin typeface="Arial"/>
                <a:ea typeface="Arial"/>
                <a:cs typeface="Arial"/>
                <a:sym typeface="Arial"/>
              </a:rPr>
              <a:t>Ethical guidance for artificial intelligence and machine learning in professional practice</a:t>
            </a:r>
            <a:r>
              <a:rPr lang="en" sz="850">
                <a:highlight>
                  <a:srgbClr val="FAFAFA"/>
                </a:highlight>
                <a:latin typeface="Arial"/>
                <a:ea typeface="Arial"/>
                <a:cs typeface="Arial"/>
                <a:sym typeface="Arial"/>
              </a:rPr>
              <a:t>. </a:t>
            </a:r>
            <a:r>
              <a:rPr lang="en" sz="850" u="sng">
                <a:solidFill>
                  <a:schemeClr val="hlink"/>
                </a:solidFill>
                <a:highlight>
                  <a:srgbClr val="FAFAFA"/>
                </a:highlight>
                <a:latin typeface="Arial"/>
                <a:ea typeface="Arial"/>
                <a:cs typeface="Arial"/>
                <a:sym typeface="Arial"/>
                <a:hlinkClick r:id="rId4"/>
              </a:rPr>
              <a:t>https://www.apa.org/topics/artificial-intelligence-machine-learning/ethical-guidance-professional-practice.pdf</a:t>
            </a:r>
            <a:r>
              <a:rPr lang="en" sz="850">
                <a:highlight>
                  <a:srgbClr val="FAFAFA"/>
                </a:highlight>
                <a:latin typeface="Arial"/>
                <a:ea typeface="Arial"/>
                <a:cs typeface="Arial"/>
                <a:sym typeface="Arial"/>
              </a:rPr>
              <a:t> </a:t>
            </a:r>
            <a:endParaRPr sz="850">
              <a:solidFill>
                <a:srgbClr val="222222"/>
              </a:solidFill>
              <a:highlight>
                <a:srgbClr val="FFFFFF"/>
              </a:highlight>
              <a:latin typeface="Arial"/>
              <a:ea typeface="Arial"/>
              <a:cs typeface="Arial"/>
              <a:sym typeface="Arial"/>
            </a:endParaRPr>
          </a:p>
          <a:p>
            <a:pPr marL="457200" lvl="0" indent="-282575" algn="l" rtl="0">
              <a:spcBef>
                <a:spcPts val="0"/>
              </a:spcBef>
              <a:spcAft>
                <a:spcPts val="0"/>
              </a:spcAft>
              <a:buClr>
                <a:srgbClr val="222222"/>
              </a:buClr>
              <a:buSzPts val="850"/>
              <a:buFont typeface="Arial"/>
              <a:buChar char="●"/>
            </a:pPr>
            <a:r>
              <a:rPr lang="en" sz="850">
                <a:solidFill>
                  <a:srgbClr val="222222"/>
                </a:solidFill>
                <a:highlight>
                  <a:srgbClr val="FFFFFF"/>
                </a:highlight>
                <a:latin typeface="Arial"/>
                <a:ea typeface="Arial"/>
                <a:cs typeface="Arial"/>
                <a:sym typeface="Arial"/>
              </a:rPr>
              <a:t>Booth, R. (2026).  </a:t>
            </a:r>
            <a:r>
              <a:rPr lang="en" sz="850" i="1">
                <a:solidFill>
                  <a:srgbClr val="000000"/>
                </a:solidFill>
                <a:latin typeface="Arial"/>
                <a:ea typeface="Arial"/>
                <a:cs typeface="Arial"/>
                <a:sym typeface="Arial"/>
              </a:rPr>
              <a:t>Social workers’ AI tool makes ‘gibberish’ transcripts of accounts from children.</a:t>
            </a:r>
            <a:r>
              <a:rPr lang="en" sz="850">
                <a:solidFill>
                  <a:srgbClr val="000000"/>
                </a:solidFill>
                <a:latin typeface="Arial"/>
                <a:ea typeface="Arial"/>
                <a:cs typeface="Arial"/>
                <a:sym typeface="Arial"/>
              </a:rPr>
              <a:t>  </a:t>
            </a:r>
            <a:r>
              <a:rPr lang="en" sz="850" u="sng">
                <a:solidFill>
                  <a:schemeClr val="hlink"/>
                </a:solidFill>
                <a:latin typeface="Arial"/>
                <a:ea typeface="Arial"/>
                <a:cs typeface="Arial"/>
                <a:sym typeface="Arial"/>
                <a:hlinkClick r:id="rId5"/>
              </a:rPr>
              <a:t>https://www.theguardian.com/education/2026/feb/11/ai-tools-potentially-harmful-errors-social-work</a:t>
            </a:r>
            <a:r>
              <a:rPr lang="en" sz="850">
                <a:solidFill>
                  <a:srgbClr val="000000"/>
                </a:solidFill>
                <a:latin typeface="Arial"/>
                <a:ea typeface="Arial"/>
                <a:cs typeface="Arial"/>
                <a:sym typeface="Arial"/>
              </a:rPr>
              <a:t> </a:t>
            </a:r>
            <a:endParaRPr sz="850">
              <a:solidFill>
                <a:srgbClr val="000000"/>
              </a:solidFill>
              <a:latin typeface="Arial"/>
              <a:ea typeface="Arial"/>
              <a:cs typeface="Arial"/>
              <a:sym typeface="Arial"/>
            </a:endParaRPr>
          </a:p>
          <a:p>
            <a:pPr marL="457200" lvl="0" indent="-282575" algn="l" rtl="0">
              <a:spcBef>
                <a:spcPts val="0"/>
              </a:spcBef>
              <a:spcAft>
                <a:spcPts val="0"/>
              </a:spcAft>
              <a:buClr>
                <a:srgbClr val="222222"/>
              </a:buClr>
              <a:buSzPts val="850"/>
              <a:buFont typeface="Arial"/>
              <a:buChar char="●"/>
            </a:pPr>
            <a:r>
              <a:rPr lang="en" sz="850">
                <a:solidFill>
                  <a:srgbClr val="222222"/>
                </a:solidFill>
                <a:highlight>
                  <a:srgbClr val="FFFFFF"/>
                </a:highlight>
                <a:latin typeface="Arial"/>
                <a:ea typeface="Arial"/>
                <a:cs typeface="Arial"/>
                <a:sym typeface="Arial"/>
              </a:rPr>
              <a:t>Cecil, J., Kleine, A. K., Lermer, E., &amp; Gaube, S. (2025). Mental health practitioners’ perceptions and adoption intentions of AI-enabled technologies: an international mixed-methods study. </a:t>
            </a:r>
            <a:r>
              <a:rPr lang="en" sz="850" i="1">
                <a:solidFill>
                  <a:srgbClr val="222222"/>
                </a:solidFill>
                <a:highlight>
                  <a:srgbClr val="FFFFFF"/>
                </a:highlight>
                <a:latin typeface="Arial"/>
                <a:ea typeface="Arial"/>
                <a:cs typeface="Arial"/>
                <a:sym typeface="Arial"/>
              </a:rPr>
              <a:t>BMC Health Services Research</a:t>
            </a:r>
            <a:r>
              <a:rPr lang="en" sz="850">
                <a:solidFill>
                  <a:srgbClr val="222222"/>
                </a:solidFill>
                <a:highlight>
                  <a:srgbClr val="FFFFFF"/>
                </a:highlight>
                <a:latin typeface="Arial"/>
                <a:ea typeface="Arial"/>
                <a:cs typeface="Arial"/>
                <a:sym typeface="Arial"/>
              </a:rPr>
              <a:t>, </a:t>
            </a:r>
            <a:r>
              <a:rPr lang="en" sz="850" i="1">
                <a:solidFill>
                  <a:srgbClr val="222222"/>
                </a:solidFill>
                <a:highlight>
                  <a:srgbClr val="FFFFFF"/>
                </a:highlight>
                <a:latin typeface="Arial"/>
                <a:ea typeface="Arial"/>
                <a:cs typeface="Arial"/>
                <a:sym typeface="Arial"/>
              </a:rPr>
              <a:t>25</a:t>
            </a:r>
            <a:r>
              <a:rPr lang="en" sz="850">
                <a:solidFill>
                  <a:srgbClr val="222222"/>
                </a:solidFill>
                <a:highlight>
                  <a:srgbClr val="FFFFFF"/>
                </a:highlight>
                <a:latin typeface="Arial"/>
                <a:ea typeface="Arial"/>
                <a:cs typeface="Arial"/>
                <a:sym typeface="Arial"/>
              </a:rPr>
              <a:t>(1), 556.</a:t>
            </a:r>
            <a:endParaRPr sz="850">
              <a:solidFill>
                <a:srgbClr val="222222"/>
              </a:solidFill>
              <a:highlight>
                <a:srgbClr val="FFFFFF"/>
              </a:highlight>
              <a:latin typeface="Arial"/>
              <a:ea typeface="Arial"/>
              <a:cs typeface="Arial"/>
              <a:sym typeface="Arial"/>
            </a:endParaRPr>
          </a:p>
          <a:p>
            <a:pPr marL="457200" lvl="0" indent="-282575" algn="l" rtl="0">
              <a:spcBef>
                <a:spcPts val="0"/>
              </a:spcBef>
              <a:spcAft>
                <a:spcPts val="0"/>
              </a:spcAft>
              <a:buClr>
                <a:srgbClr val="222222"/>
              </a:buClr>
              <a:buSzPts val="850"/>
              <a:buFont typeface="Arial"/>
              <a:buChar char="●"/>
            </a:pPr>
            <a:r>
              <a:rPr lang="en" sz="850">
                <a:solidFill>
                  <a:srgbClr val="000000"/>
                </a:solidFill>
                <a:latin typeface="Arial"/>
                <a:ea typeface="Arial"/>
                <a:cs typeface="Arial"/>
                <a:sym typeface="Arial"/>
              </a:rPr>
              <a:t>Chase, B. (2025, August 20). </a:t>
            </a:r>
            <a:r>
              <a:rPr lang="en" sz="850" i="1">
                <a:solidFill>
                  <a:srgbClr val="000000"/>
                </a:solidFill>
                <a:latin typeface="Arial"/>
                <a:ea typeface="Arial"/>
                <a:cs typeface="Arial"/>
                <a:sym typeface="Arial"/>
              </a:rPr>
              <a:t>Ai could deplete drinking water sources around Illinois, Midwest</a:t>
            </a:r>
            <a:r>
              <a:rPr lang="en" sz="850">
                <a:solidFill>
                  <a:srgbClr val="000000"/>
                </a:solidFill>
                <a:latin typeface="Arial"/>
                <a:ea typeface="Arial"/>
                <a:cs typeface="Arial"/>
                <a:sym typeface="Arial"/>
              </a:rPr>
              <a:t>. Times. </a:t>
            </a:r>
            <a:r>
              <a:rPr lang="en" sz="850" u="sng">
                <a:solidFill>
                  <a:schemeClr val="hlink"/>
                </a:solidFill>
                <a:latin typeface="Arial"/>
                <a:ea typeface="Arial"/>
                <a:cs typeface="Arial"/>
                <a:sym typeface="Arial"/>
                <a:hlinkClick r:id="rId6"/>
              </a:rPr>
              <a:t>https://chicago.suntimes.com/environment/2025/08/20/data-centers-ai-artificial-intelligence-chicago-illinois-great-lakes-michigan-drinking-water-jb-pritzker</a:t>
            </a:r>
            <a:r>
              <a:rPr lang="en" sz="850">
                <a:solidFill>
                  <a:srgbClr val="000000"/>
                </a:solidFill>
                <a:latin typeface="Arial"/>
                <a:ea typeface="Arial"/>
                <a:cs typeface="Arial"/>
                <a:sym typeface="Arial"/>
              </a:rPr>
              <a:t> </a:t>
            </a:r>
            <a:endParaRPr sz="850">
              <a:solidFill>
                <a:srgbClr val="000000"/>
              </a:solidFill>
              <a:latin typeface="Arial"/>
              <a:ea typeface="Arial"/>
              <a:cs typeface="Arial"/>
              <a:sym typeface="Arial"/>
            </a:endParaRPr>
          </a:p>
          <a:p>
            <a:pPr marL="457200" lvl="0" indent="-282575" algn="l" rtl="0">
              <a:spcBef>
                <a:spcPts val="0"/>
              </a:spcBef>
              <a:spcAft>
                <a:spcPts val="0"/>
              </a:spcAft>
              <a:buClr>
                <a:srgbClr val="222222"/>
              </a:buClr>
              <a:buSzPts val="850"/>
              <a:buFont typeface="Arial"/>
              <a:buChar char="●"/>
            </a:pPr>
            <a:r>
              <a:rPr lang="en" sz="850">
                <a:solidFill>
                  <a:srgbClr val="222222"/>
                </a:solidFill>
                <a:highlight>
                  <a:srgbClr val="FFFFFF"/>
                </a:highlight>
                <a:latin typeface="Arial"/>
                <a:ea typeface="Arial"/>
                <a:cs typeface="Arial"/>
                <a:sym typeface="Arial"/>
              </a:rPr>
              <a:t>Demasi, O., Li, Y., &amp; Yu, Z. (2020). A multi-persona chatbot for hotline counselor training. </a:t>
            </a:r>
            <a:r>
              <a:rPr lang="en" sz="850" i="1">
                <a:solidFill>
                  <a:srgbClr val="222222"/>
                </a:solidFill>
                <a:highlight>
                  <a:srgbClr val="FFFFFF"/>
                </a:highlight>
                <a:latin typeface="Arial"/>
                <a:ea typeface="Arial"/>
                <a:cs typeface="Arial"/>
                <a:sym typeface="Arial"/>
              </a:rPr>
              <a:t>Findings of the Association for Computational Linguistics, </a:t>
            </a:r>
            <a:r>
              <a:rPr lang="en" sz="850">
                <a:solidFill>
                  <a:srgbClr val="222222"/>
                </a:solidFill>
                <a:highlight>
                  <a:srgbClr val="FFFFFF"/>
                </a:highlight>
                <a:latin typeface="Arial"/>
                <a:ea typeface="Arial"/>
                <a:cs typeface="Arial"/>
                <a:sym typeface="Arial"/>
              </a:rPr>
              <a:t>3623-3636.</a:t>
            </a:r>
            <a:endParaRPr sz="850">
              <a:solidFill>
                <a:srgbClr val="222222"/>
              </a:solidFill>
              <a:highlight>
                <a:srgbClr val="FFFFFF"/>
              </a:highlight>
              <a:latin typeface="Arial"/>
              <a:ea typeface="Arial"/>
              <a:cs typeface="Arial"/>
              <a:sym typeface="Arial"/>
            </a:endParaRPr>
          </a:p>
          <a:p>
            <a:pPr marL="457200" lvl="0" indent="-282575" algn="l" rtl="0">
              <a:spcBef>
                <a:spcPts val="0"/>
              </a:spcBef>
              <a:spcAft>
                <a:spcPts val="0"/>
              </a:spcAft>
              <a:buClr>
                <a:srgbClr val="222222"/>
              </a:buClr>
              <a:buSzPts val="850"/>
              <a:buFont typeface="Arial"/>
              <a:buChar char="●"/>
            </a:pPr>
            <a:r>
              <a:rPr lang="en" sz="850">
                <a:solidFill>
                  <a:srgbClr val="222222"/>
                </a:solidFill>
                <a:highlight>
                  <a:srgbClr val="FFFFFF"/>
                </a:highlight>
                <a:latin typeface="Arial"/>
                <a:ea typeface="Arial"/>
                <a:cs typeface="Arial"/>
                <a:sym typeface="Arial"/>
              </a:rPr>
              <a:t>Farmer, R. L., Lockwood, A. B., Goforth, A., &amp; Thomas, C. (2025). Artificial intelligence in practice: Opportunities, challenges, and ethical considerations. </a:t>
            </a:r>
            <a:r>
              <a:rPr lang="en" sz="850" i="1">
                <a:solidFill>
                  <a:srgbClr val="222222"/>
                </a:solidFill>
                <a:highlight>
                  <a:srgbClr val="FFFFFF"/>
                </a:highlight>
                <a:latin typeface="Arial"/>
                <a:ea typeface="Arial"/>
                <a:cs typeface="Arial"/>
                <a:sym typeface="Arial"/>
              </a:rPr>
              <a:t>Professional Psychology: Research and Practice</a:t>
            </a:r>
            <a:r>
              <a:rPr lang="en" sz="850">
                <a:solidFill>
                  <a:srgbClr val="222222"/>
                </a:solidFill>
                <a:highlight>
                  <a:srgbClr val="FFFFFF"/>
                </a:highlight>
                <a:latin typeface="Arial"/>
                <a:ea typeface="Arial"/>
                <a:cs typeface="Arial"/>
                <a:sym typeface="Arial"/>
              </a:rPr>
              <a:t>, 56(1), 19–32. https://doi.org/10.1037/pro0000595</a:t>
            </a:r>
            <a:endParaRPr sz="850">
              <a:solidFill>
                <a:srgbClr val="222222"/>
              </a:solidFill>
              <a:highlight>
                <a:srgbClr val="FFFFFF"/>
              </a:highlight>
              <a:latin typeface="Arial"/>
              <a:ea typeface="Arial"/>
              <a:cs typeface="Arial"/>
              <a:sym typeface="Arial"/>
            </a:endParaRPr>
          </a:p>
          <a:p>
            <a:pPr marL="457200" lvl="0" indent="-282575" algn="l" rtl="0">
              <a:spcBef>
                <a:spcPts val="0"/>
              </a:spcBef>
              <a:spcAft>
                <a:spcPts val="0"/>
              </a:spcAft>
              <a:buClr>
                <a:srgbClr val="222222"/>
              </a:buClr>
              <a:buSzPts val="850"/>
              <a:buFont typeface="Arial"/>
              <a:buChar char="●"/>
            </a:pPr>
            <a:r>
              <a:rPr lang="en" sz="850">
                <a:solidFill>
                  <a:srgbClr val="000000"/>
                </a:solidFill>
                <a:latin typeface="Arial"/>
                <a:ea typeface="Arial"/>
                <a:cs typeface="Arial"/>
                <a:sym typeface="Arial"/>
              </a:rPr>
              <a:t>Gilbert, D. (2025, June 10). </a:t>
            </a:r>
            <a:r>
              <a:rPr lang="en" sz="850" i="1">
                <a:solidFill>
                  <a:srgbClr val="000000"/>
                </a:solidFill>
                <a:latin typeface="Arial"/>
                <a:ea typeface="Arial"/>
                <a:cs typeface="Arial"/>
                <a:sym typeface="Arial"/>
              </a:rPr>
              <a:t>Ai chatbots are making La protest disinformation worse</a:t>
            </a:r>
            <a:r>
              <a:rPr lang="en" sz="850">
                <a:solidFill>
                  <a:srgbClr val="000000"/>
                </a:solidFill>
                <a:latin typeface="Arial"/>
                <a:ea typeface="Arial"/>
                <a:cs typeface="Arial"/>
                <a:sym typeface="Arial"/>
              </a:rPr>
              <a:t>. Wired. </a:t>
            </a:r>
            <a:r>
              <a:rPr lang="en" sz="850" u="sng">
                <a:solidFill>
                  <a:schemeClr val="hlink"/>
                </a:solidFill>
                <a:latin typeface="Arial"/>
                <a:ea typeface="Arial"/>
                <a:cs typeface="Arial"/>
                <a:sym typeface="Arial"/>
                <a:hlinkClick r:id="rId7"/>
              </a:rPr>
              <a:t>https://www.wired.com/story/grok-chatgpt-ai-los-angeles-protest-disinformation/</a:t>
            </a:r>
            <a:r>
              <a:rPr lang="en" sz="850">
                <a:solidFill>
                  <a:srgbClr val="000000"/>
                </a:solidFill>
                <a:latin typeface="Arial"/>
                <a:ea typeface="Arial"/>
                <a:cs typeface="Arial"/>
                <a:sym typeface="Arial"/>
              </a:rPr>
              <a:t> </a:t>
            </a:r>
            <a:endParaRPr sz="850">
              <a:solidFill>
                <a:srgbClr val="000000"/>
              </a:solidFill>
              <a:latin typeface="Arial"/>
              <a:ea typeface="Arial"/>
              <a:cs typeface="Arial"/>
              <a:sym typeface="Arial"/>
            </a:endParaRPr>
          </a:p>
          <a:p>
            <a:pPr marL="457200" lvl="0" indent="-282575" algn="l" rtl="0">
              <a:spcBef>
                <a:spcPts val="0"/>
              </a:spcBef>
              <a:spcAft>
                <a:spcPts val="0"/>
              </a:spcAft>
              <a:buClr>
                <a:srgbClr val="222222"/>
              </a:buClr>
              <a:buSzPts val="850"/>
              <a:buFont typeface="Arial"/>
              <a:buChar char="●"/>
            </a:pPr>
            <a:r>
              <a:rPr lang="en" sz="850">
                <a:solidFill>
                  <a:srgbClr val="222222"/>
                </a:solidFill>
                <a:highlight>
                  <a:srgbClr val="FFFFFF"/>
                </a:highlight>
                <a:latin typeface="Arial"/>
                <a:ea typeface="Arial"/>
                <a:cs typeface="Arial"/>
                <a:sym typeface="Arial"/>
              </a:rPr>
              <a:t>Gore, S., &amp; Dove, E. (2025). Ethical considerations in the use of artificial intelligence in counselling and psychotherapy training: A student stakeholder perspective—A pilot study. </a:t>
            </a:r>
            <a:r>
              <a:rPr lang="en" sz="850" i="1">
                <a:solidFill>
                  <a:srgbClr val="222222"/>
                </a:solidFill>
                <a:highlight>
                  <a:srgbClr val="FFFFFF"/>
                </a:highlight>
                <a:latin typeface="Arial"/>
                <a:ea typeface="Arial"/>
                <a:cs typeface="Arial"/>
                <a:sym typeface="Arial"/>
              </a:rPr>
              <a:t>Counselling and Psychotherapy Research</a:t>
            </a:r>
            <a:r>
              <a:rPr lang="en" sz="850">
                <a:solidFill>
                  <a:srgbClr val="222222"/>
                </a:solidFill>
                <a:highlight>
                  <a:srgbClr val="FFFFFF"/>
                </a:highlight>
                <a:latin typeface="Arial"/>
                <a:ea typeface="Arial"/>
                <a:cs typeface="Arial"/>
                <a:sym typeface="Arial"/>
              </a:rPr>
              <a:t>, </a:t>
            </a:r>
            <a:r>
              <a:rPr lang="en" sz="850" i="1">
                <a:solidFill>
                  <a:srgbClr val="222222"/>
                </a:solidFill>
                <a:highlight>
                  <a:srgbClr val="FFFFFF"/>
                </a:highlight>
                <a:latin typeface="Arial"/>
                <a:ea typeface="Arial"/>
                <a:cs typeface="Arial"/>
                <a:sym typeface="Arial"/>
              </a:rPr>
              <a:t>25</a:t>
            </a:r>
            <a:r>
              <a:rPr lang="en" sz="850">
                <a:solidFill>
                  <a:srgbClr val="222222"/>
                </a:solidFill>
                <a:highlight>
                  <a:srgbClr val="FFFFFF"/>
                </a:highlight>
                <a:latin typeface="Arial"/>
                <a:ea typeface="Arial"/>
                <a:cs typeface="Arial"/>
                <a:sym typeface="Arial"/>
              </a:rPr>
              <a:t>(1), e12770.</a:t>
            </a:r>
            <a:endParaRPr sz="850">
              <a:solidFill>
                <a:srgbClr val="222222"/>
              </a:solidFill>
              <a:highlight>
                <a:srgbClr val="FFFFFF"/>
              </a:highlight>
              <a:latin typeface="Arial"/>
              <a:ea typeface="Arial"/>
              <a:cs typeface="Arial"/>
              <a:sym typeface="Arial"/>
            </a:endParaRPr>
          </a:p>
          <a:p>
            <a:pPr marL="457200" lvl="0" indent="-282575" algn="l" rtl="0">
              <a:spcBef>
                <a:spcPts val="0"/>
              </a:spcBef>
              <a:spcAft>
                <a:spcPts val="0"/>
              </a:spcAft>
              <a:buClr>
                <a:srgbClr val="222222"/>
              </a:buClr>
              <a:buSzPts val="850"/>
              <a:buFont typeface="Arial"/>
              <a:buChar char="●"/>
            </a:pPr>
            <a:r>
              <a:rPr lang="en" sz="850">
                <a:solidFill>
                  <a:srgbClr val="222222"/>
                </a:solidFill>
                <a:highlight>
                  <a:srgbClr val="FFFFFF"/>
                </a:highlight>
                <a:latin typeface="Arial"/>
                <a:ea typeface="Arial"/>
                <a:cs typeface="Arial"/>
                <a:sym typeface="Arial"/>
              </a:rPr>
              <a:t>Guo, E. (2026) </a:t>
            </a:r>
            <a:r>
              <a:rPr lang="en" sz="850" i="1">
                <a:solidFill>
                  <a:srgbClr val="222222"/>
                </a:solidFill>
                <a:highlight>
                  <a:srgbClr val="FFFFFF"/>
                </a:highlight>
                <a:latin typeface="Arial"/>
                <a:ea typeface="Arial"/>
                <a:cs typeface="Arial"/>
                <a:sym typeface="Arial"/>
              </a:rPr>
              <a:t>AI chatbots are giving out people’s real phone numbers</a:t>
            </a:r>
            <a:r>
              <a:rPr lang="en" sz="850">
                <a:solidFill>
                  <a:srgbClr val="222222"/>
                </a:solidFill>
                <a:highlight>
                  <a:srgbClr val="FFFFFF"/>
                </a:highlight>
                <a:latin typeface="Arial"/>
                <a:ea typeface="Arial"/>
                <a:cs typeface="Arial"/>
                <a:sym typeface="Arial"/>
              </a:rPr>
              <a:t>. </a:t>
            </a:r>
            <a:r>
              <a:rPr lang="en" sz="850" u="sng">
                <a:solidFill>
                  <a:schemeClr val="hlink"/>
                </a:solidFill>
                <a:highlight>
                  <a:srgbClr val="FFFFFF"/>
                </a:highlight>
                <a:latin typeface="Arial"/>
                <a:ea typeface="Arial"/>
                <a:cs typeface="Arial"/>
                <a:sym typeface="Arial"/>
                <a:hlinkClick r:id="rId8"/>
              </a:rPr>
              <a:t>https://www.technologyreview.com/2026/05/13/1137203/ai-chatbots-are-giving-out-peoples-real-phone-numbers/</a:t>
            </a:r>
            <a:r>
              <a:rPr lang="en" sz="850">
                <a:solidFill>
                  <a:srgbClr val="222222"/>
                </a:solidFill>
                <a:highlight>
                  <a:srgbClr val="FFFFFF"/>
                </a:highlight>
                <a:latin typeface="Arial"/>
                <a:ea typeface="Arial"/>
                <a:cs typeface="Arial"/>
                <a:sym typeface="Arial"/>
              </a:rPr>
              <a:t> </a:t>
            </a:r>
            <a:endParaRPr sz="850">
              <a:solidFill>
                <a:srgbClr val="222222"/>
              </a:solidFill>
              <a:highlight>
                <a:srgbClr val="FFFFFF"/>
              </a:highlight>
              <a:latin typeface="Arial"/>
              <a:ea typeface="Arial"/>
              <a:cs typeface="Arial"/>
              <a:sym typeface="Arial"/>
            </a:endParaRPr>
          </a:p>
          <a:p>
            <a:pPr marL="457200" lvl="0" indent="-282575" algn="l" rtl="0">
              <a:spcBef>
                <a:spcPts val="0"/>
              </a:spcBef>
              <a:spcAft>
                <a:spcPts val="0"/>
              </a:spcAft>
              <a:buClr>
                <a:srgbClr val="222222"/>
              </a:buClr>
              <a:buSzPts val="850"/>
              <a:buFont typeface="Arial"/>
              <a:buChar char="●"/>
            </a:pPr>
            <a:r>
              <a:rPr lang="en" sz="850">
                <a:solidFill>
                  <a:srgbClr val="222222"/>
                </a:solidFill>
                <a:highlight>
                  <a:srgbClr val="FFFFFF"/>
                </a:highlight>
                <a:latin typeface="Arial"/>
                <a:ea typeface="Arial"/>
                <a:cs typeface="Arial"/>
                <a:sym typeface="Arial"/>
              </a:rPr>
              <a:t>Jeong, D., Lee, H., Yang, H., Park, J. C., &amp; Lee, S. M. (2025). AI integration in counseling training: Aiding counselors‐in‐training in self‐efficacy enhancement and anxiety reduction. </a:t>
            </a:r>
            <a:r>
              <a:rPr lang="en" sz="850" i="1">
                <a:solidFill>
                  <a:srgbClr val="222222"/>
                </a:solidFill>
                <a:highlight>
                  <a:srgbClr val="FFFFFF"/>
                </a:highlight>
                <a:latin typeface="Arial"/>
                <a:ea typeface="Arial"/>
                <a:cs typeface="Arial"/>
                <a:sym typeface="Arial"/>
              </a:rPr>
              <a:t>Journal of Counseling &amp; Development</a:t>
            </a:r>
            <a:r>
              <a:rPr lang="en" sz="850">
                <a:solidFill>
                  <a:srgbClr val="222222"/>
                </a:solidFill>
                <a:highlight>
                  <a:srgbClr val="FFFFFF"/>
                </a:highlight>
                <a:latin typeface="Arial"/>
                <a:ea typeface="Arial"/>
                <a:cs typeface="Arial"/>
                <a:sym typeface="Arial"/>
              </a:rPr>
              <a:t>, </a:t>
            </a:r>
            <a:r>
              <a:rPr lang="en" sz="850" i="1">
                <a:solidFill>
                  <a:srgbClr val="222222"/>
                </a:solidFill>
                <a:highlight>
                  <a:srgbClr val="FFFFFF"/>
                </a:highlight>
                <a:latin typeface="Arial"/>
                <a:ea typeface="Arial"/>
                <a:cs typeface="Arial"/>
                <a:sym typeface="Arial"/>
              </a:rPr>
              <a:t>103</a:t>
            </a:r>
            <a:r>
              <a:rPr lang="en" sz="850">
                <a:solidFill>
                  <a:srgbClr val="222222"/>
                </a:solidFill>
                <a:highlight>
                  <a:srgbClr val="FFFFFF"/>
                </a:highlight>
                <a:latin typeface="Arial"/>
                <a:ea typeface="Arial"/>
                <a:cs typeface="Arial"/>
                <a:sym typeface="Arial"/>
              </a:rPr>
              <a:t>, 346-360.</a:t>
            </a:r>
            <a:endParaRPr sz="850">
              <a:solidFill>
                <a:srgbClr val="222222"/>
              </a:solidFill>
              <a:highlight>
                <a:srgbClr val="FFFFFF"/>
              </a:highlight>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9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References</a:t>
            </a:r>
            <a:endParaRPr/>
          </a:p>
        </p:txBody>
      </p:sp>
      <p:sp>
        <p:nvSpPr>
          <p:cNvPr id="877" name="Google Shape;877;p91"/>
          <p:cNvSpPr txBox="1">
            <a:spLocks noGrp="1"/>
          </p:cNvSpPr>
          <p:nvPr>
            <p:ph type="body" idx="1"/>
          </p:nvPr>
        </p:nvSpPr>
        <p:spPr>
          <a:xfrm>
            <a:off x="1303800" y="1231525"/>
            <a:ext cx="7030500" cy="3300000"/>
          </a:xfrm>
          <a:prstGeom prst="rect">
            <a:avLst/>
          </a:prstGeom>
        </p:spPr>
        <p:txBody>
          <a:bodyPr spcFirstLastPara="1" wrap="square" lIns="91425" tIns="91425" rIns="91425" bIns="91425" anchor="t" anchorCtr="0">
            <a:noAutofit/>
          </a:bodyPr>
          <a:lstStyle/>
          <a:p>
            <a:pPr marL="457200" lvl="0" indent="-282575" algn="l" rtl="0">
              <a:lnSpc>
                <a:spcPct val="95000"/>
              </a:lnSpc>
              <a:spcBef>
                <a:spcPts val="1200"/>
              </a:spcBef>
              <a:spcAft>
                <a:spcPts val="0"/>
              </a:spcAft>
              <a:buClr>
                <a:srgbClr val="222222"/>
              </a:buClr>
              <a:buSzPts val="850"/>
              <a:buFont typeface="Arial"/>
              <a:buChar char="●"/>
            </a:pPr>
            <a:r>
              <a:rPr lang="en" sz="850">
                <a:solidFill>
                  <a:srgbClr val="000000"/>
                </a:solidFill>
                <a:latin typeface="Arial"/>
                <a:ea typeface="Arial"/>
                <a:cs typeface="Arial"/>
                <a:sym typeface="Arial"/>
              </a:rPr>
              <a:t>Jimenez, M. F. &amp; N. (2025, July 10). “I can’t drink the water” - life next to a US data centre. BBC News. </a:t>
            </a:r>
            <a:r>
              <a:rPr lang="en" sz="850" u="sng">
                <a:solidFill>
                  <a:schemeClr val="hlink"/>
                </a:solidFill>
                <a:latin typeface="Arial"/>
                <a:ea typeface="Arial"/>
                <a:cs typeface="Arial"/>
                <a:sym typeface="Arial"/>
                <a:hlinkClick r:id="rId3"/>
              </a:rPr>
              <a:t>https://www.bbc.com/news/articles/cy8gy7lv448o</a:t>
            </a:r>
            <a:r>
              <a:rPr lang="en" sz="850">
                <a:solidFill>
                  <a:srgbClr val="000000"/>
                </a:solidFill>
                <a:latin typeface="Arial"/>
                <a:ea typeface="Arial"/>
                <a:cs typeface="Arial"/>
                <a:sym typeface="Arial"/>
              </a:rPr>
              <a:t> </a:t>
            </a:r>
            <a:endParaRPr sz="850">
              <a:solidFill>
                <a:srgbClr val="000000"/>
              </a:solidFill>
              <a:latin typeface="Arial"/>
              <a:ea typeface="Arial"/>
              <a:cs typeface="Arial"/>
              <a:sym typeface="Arial"/>
            </a:endParaRPr>
          </a:p>
          <a:p>
            <a:pPr marL="457200" lvl="0" indent="-282575" algn="l" rtl="0">
              <a:lnSpc>
                <a:spcPct val="95000"/>
              </a:lnSpc>
              <a:spcBef>
                <a:spcPts val="0"/>
              </a:spcBef>
              <a:spcAft>
                <a:spcPts val="0"/>
              </a:spcAft>
              <a:buClr>
                <a:srgbClr val="222222"/>
              </a:buClr>
              <a:buSzPts val="850"/>
              <a:buFont typeface="Arial"/>
              <a:buChar char="●"/>
            </a:pPr>
            <a:r>
              <a:rPr lang="en" sz="850">
                <a:solidFill>
                  <a:srgbClr val="000000"/>
                </a:solidFill>
                <a:latin typeface="Arial"/>
                <a:ea typeface="Arial"/>
                <a:cs typeface="Arial"/>
                <a:sym typeface="Arial"/>
              </a:rPr>
              <a:t>O’Donnell, J. (2025, August 1). </a:t>
            </a:r>
            <a:r>
              <a:rPr lang="en" sz="850" i="1">
                <a:solidFill>
                  <a:srgbClr val="000000"/>
                </a:solidFill>
                <a:latin typeface="Arial"/>
                <a:ea typeface="Arial"/>
                <a:cs typeface="Arial"/>
                <a:sym typeface="Arial"/>
              </a:rPr>
              <a:t>We did the math on AI’s energy footprint. here’s the story you haven’t heard.</a:t>
            </a:r>
            <a:r>
              <a:rPr lang="en" sz="850">
                <a:solidFill>
                  <a:srgbClr val="000000"/>
                </a:solidFill>
                <a:latin typeface="Arial"/>
                <a:ea typeface="Arial"/>
                <a:cs typeface="Arial"/>
                <a:sym typeface="Arial"/>
              </a:rPr>
              <a:t> MIT Technology Review. https://www.technologyreview.com/2025/05/20/1116327/ai-energy-usage-climate-footprint-big-tech/</a:t>
            </a:r>
            <a:endParaRPr sz="850">
              <a:solidFill>
                <a:srgbClr val="000000"/>
              </a:solidFill>
              <a:latin typeface="Arial"/>
              <a:ea typeface="Arial"/>
              <a:cs typeface="Arial"/>
              <a:sym typeface="Arial"/>
            </a:endParaRPr>
          </a:p>
          <a:p>
            <a:pPr marL="457200" lvl="0" indent="-282575" algn="l" rtl="0">
              <a:lnSpc>
                <a:spcPct val="95000"/>
              </a:lnSpc>
              <a:spcBef>
                <a:spcPts val="0"/>
              </a:spcBef>
              <a:spcAft>
                <a:spcPts val="0"/>
              </a:spcAft>
              <a:buClr>
                <a:srgbClr val="222222"/>
              </a:buClr>
              <a:buSzPts val="850"/>
              <a:buFont typeface="Arial"/>
              <a:buChar char="●"/>
            </a:pPr>
            <a:r>
              <a:rPr lang="en" sz="850">
                <a:solidFill>
                  <a:srgbClr val="222222"/>
                </a:solidFill>
                <a:highlight>
                  <a:srgbClr val="FFFFFF"/>
                </a:highlight>
                <a:latin typeface="Arial"/>
                <a:ea typeface="Arial"/>
                <a:cs typeface="Arial"/>
                <a:sym typeface="Arial"/>
              </a:rPr>
              <a:t>Olawade, D. B., Wada, O. Z., Odetayo, A., David-Olawade, A. C., Asaolu, F., &amp; Eberhardt, J. (2024). Enhancing mental health with Artificial Intelligence: Current trends and future prospects. </a:t>
            </a:r>
            <a:r>
              <a:rPr lang="en" sz="850" i="1">
                <a:solidFill>
                  <a:srgbClr val="222222"/>
                </a:solidFill>
                <a:highlight>
                  <a:srgbClr val="FFFFFF"/>
                </a:highlight>
                <a:latin typeface="Arial"/>
                <a:ea typeface="Arial"/>
                <a:cs typeface="Arial"/>
                <a:sym typeface="Arial"/>
              </a:rPr>
              <a:t>Journal of Medicine, Surgery, and Public health</a:t>
            </a:r>
            <a:r>
              <a:rPr lang="en" sz="850">
                <a:solidFill>
                  <a:srgbClr val="222222"/>
                </a:solidFill>
                <a:highlight>
                  <a:srgbClr val="FFFFFF"/>
                </a:highlight>
                <a:latin typeface="Arial"/>
                <a:ea typeface="Arial"/>
                <a:cs typeface="Arial"/>
                <a:sym typeface="Arial"/>
              </a:rPr>
              <a:t>, </a:t>
            </a:r>
            <a:r>
              <a:rPr lang="en" sz="850" i="1">
                <a:solidFill>
                  <a:srgbClr val="222222"/>
                </a:solidFill>
                <a:highlight>
                  <a:srgbClr val="FFFFFF"/>
                </a:highlight>
                <a:latin typeface="Arial"/>
                <a:ea typeface="Arial"/>
                <a:cs typeface="Arial"/>
                <a:sym typeface="Arial"/>
              </a:rPr>
              <a:t>3</a:t>
            </a:r>
            <a:r>
              <a:rPr lang="en" sz="850">
                <a:solidFill>
                  <a:srgbClr val="222222"/>
                </a:solidFill>
                <a:highlight>
                  <a:srgbClr val="FFFFFF"/>
                </a:highlight>
                <a:latin typeface="Arial"/>
                <a:ea typeface="Arial"/>
                <a:cs typeface="Arial"/>
                <a:sym typeface="Arial"/>
              </a:rPr>
              <a:t>, https://doi.org/10.1016/j.glmedi.2024.100099</a:t>
            </a:r>
            <a:endParaRPr sz="850">
              <a:solidFill>
                <a:srgbClr val="222222"/>
              </a:solidFill>
              <a:highlight>
                <a:srgbClr val="FFFFFF"/>
              </a:highlight>
              <a:latin typeface="Arial"/>
              <a:ea typeface="Arial"/>
              <a:cs typeface="Arial"/>
              <a:sym typeface="Arial"/>
            </a:endParaRPr>
          </a:p>
          <a:p>
            <a:pPr marL="457200" lvl="0" indent="-282575" algn="l" rtl="0">
              <a:spcBef>
                <a:spcPts val="0"/>
              </a:spcBef>
              <a:spcAft>
                <a:spcPts val="0"/>
              </a:spcAft>
              <a:buClr>
                <a:srgbClr val="222222"/>
              </a:buClr>
              <a:buSzPts val="850"/>
              <a:buFont typeface="Arial"/>
              <a:buChar char="●"/>
            </a:pPr>
            <a:r>
              <a:rPr lang="en" sz="850">
                <a:solidFill>
                  <a:srgbClr val="222222"/>
                </a:solidFill>
                <a:highlight>
                  <a:schemeClr val="lt1"/>
                </a:highlight>
                <a:latin typeface="Arial"/>
                <a:ea typeface="Arial"/>
                <a:cs typeface="Arial"/>
                <a:sym typeface="Arial"/>
              </a:rPr>
              <a:t>Office of the Auditor General of Ontario (2026).  </a:t>
            </a:r>
            <a:r>
              <a:rPr lang="en" sz="850" i="1">
                <a:solidFill>
                  <a:srgbClr val="222222"/>
                </a:solidFill>
                <a:highlight>
                  <a:schemeClr val="lt1"/>
                </a:highlight>
                <a:latin typeface="Arial"/>
                <a:ea typeface="Arial"/>
                <a:cs typeface="Arial"/>
                <a:sym typeface="Arial"/>
              </a:rPr>
              <a:t>Use of Artificial Intelligence in Ontario Government</a:t>
            </a:r>
            <a:r>
              <a:rPr lang="en" sz="850">
                <a:solidFill>
                  <a:srgbClr val="222222"/>
                </a:solidFill>
                <a:highlight>
                  <a:schemeClr val="lt1"/>
                </a:highlight>
                <a:latin typeface="Arial"/>
                <a:ea typeface="Arial"/>
                <a:cs typeface="Arial"/>
                <a:sym typeface="Arial"/>
              </a:rPr>
              <a:t>.  </a:t>
            </a:r>
            <a:r>
              <a:rPr lang="en" sz="850" u="sng">
                <a:solidFill>
                  <a:schemeClr val="accent5"/>
                </a:solidFill>
                <a:highlight>
                  <a:schemeClr val="lt1"/>
                </a:highlight>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https://www.auditor.on.ca/en/content/specialreports/specialaudits/en2026/AR_2026_AI_EN.html</a:t>
            </a:r>
            <a:r>
              <a:rPr lang="en" sz="850">
                <a:solidFill>
                  <a:srgbClr val="222222"/>
                </a:solidFill>
                <a:highlight>
                  <a:schemeClr val="lt1"/>
                </a:highlight>
                <a:latin typeface="Arial"/>
                <a:ea typeface="Arial"/>
                <a:cs typeface="Arial"/>
                <a:sym typeface="Arial"/>
              </a:rPr>
              <a:t> </a:t>
            </a:r>
            <a:endParaRPr sz="850">
              <a:solidFill>
                <a:srgbClr val="000000"/>
              </a:solidFill>
              <a:latin typeface="Arial"/>
              <a:ea typeface="Arial"/>
              <a:cs typeface="Arial"/>
              <a:sym typeface="Arial"/>
            </a:endParaRPr>
          </a:p>
          <a:p>
            <a:pPr marL="457200" lvl="0" indent="-282575" algn="l" rtl="0">
              <a:lnSpc>
                <a:spcPct val="95000"/>
              </a:lnSpc>
              <a:spcBef>
                <a:spcPts val="0"/>
              </a:spcBef>
              <a:spcAft>
                <a:spcPts val="0"/>
              </a:spcAft>
              <a:buClr>
                <a:srgbClr val="222222"/>
              </a:buClr>
              <a:buSzPts val="850"/>
              <a:buFont typeface="Arial"/>
              <a:buChar char="●"/>
            </a:pPr>
            <a:r>
              <a:rPr lang="en" sz="850">
                <a:solidFill>
                  <a:srgbClr val="000000"/>
                </a:solidFill>
                <a:latin typeface="Arial"/>
                <a:ea typeface="Arial"/>
                <a:cs typeface="Arial"/>
                <a:sym typeface="Arial"/>
              </a:rPr>
              <a:t>Payne, K. (2024).  </a:t>
            </a:r>
            <a:r>
              <a:rPr lang="en" sz="850" i="1">
                <a:solidFill>
                  <a:srgbClr val="000000"/>
                </a:solidFill>
                <a:latin typeface="Arial"/>
                <a:ea typeface="Arial"/>
                <a:cs typeface="Arial"/>
                <a:sym typeface="Arial"/>
              </a:rPr>
              <a:t>An AI chatbot pushed a teen to kill himself, a lawsuit against its creator alleges</a:t>
            </a:r>
            <a:r>
              <a:rPr lang="en" sz="850">
                <a:solidFill>
                  <a:srgbClr val="000000"/>
                </a:solidFill>
                <a:latin typeface="Arial"/>
                <a:ea typeface="Arial"/>
                <a:cs typeface="Arial"/>
                <a:sym typeface="Arial"/>
              </a:rPr>
              <a:t>. </a:t>
            </a:r>
            <a:r>
              <a:rPr lang="en" sz="850" u="sng">
                <a:solidFill>
                  <a:schemeClr val="hlink"/>
                </a:solidFill>
                <a:latin typeface="Arial"/>
                <a:ea typeface="Arial"/>
                <a:cs typeface="Arial"/>
                <a:sym typeface="Arial"/>
                <a:hlinkClick r:id="rId5"/>
              </a:rPr>
              <a:t>https://apnews.com/article/chatbot-ai-lawsuit-suicide-teen-artificial-intelligence-9d48adc572100822fdbc3c90d1456bd0</a:t>
            </a:r>
            <a:r>
              <a:rPr lang="en" sz="850">
                <a:solidFill>
                  <a:srgbClr val="000000"/>
                </a:solidFill>
                <a:latin typeface="Arial"/>
                <a:ea typeface="Arial"/>
                <a:cs typeface="Arial"/>
                <a:sym typeface="Arial"/>
              </a:rPr>
              <a:t> </a:t>
            </a:r>
            <a:endParaRPr sz="850">
              <a:solidFill>
                <a:srgbClr val="000000"/>
              </a:solidFill>
              <a:latin typeface="Arial"/>
              <a:ea typeface="Arial"/>
              <a:cs typeface="Arial"/>
              <a:sym typeface="Arial"/>
            </a:endParaRPr>
          </a:p>
          <a:p>
            <a:pPr marL="457200" lvl="0" indent="-282575" algn="l" rtl="0">
              <a:lnSpc>
                <a:spcPct val="95000"/>
              </a:lnSpc>
              <a:spcBef>
                <a:spcPts val="0"/>
              </a:spcBef>
              <a:spcAft>
                <a:spcPts val="0"/>
              </a:spcAft>
              <a:buClr>
                <a:srgbClr val="222222"/>
              </a:buClr>
              <a:buSzPts val="850"/>
              <a:buFont typeface="Arial"/>
              <a:buChar char="●"/>
            </a:pPr>
            <a:r>
              <a:rPr lang="en" sz="850">
                <a:solidFill>
                  <a:srgbClr val="000000"/>
                </a:solidFill>
                <a:latin typeface="Arial"/>
                <a:ea typeface="Arial"/>
                <a:cs typeface="Arial"/>
                <a:sym typeface="Arial"/>
              </a:rPr>
              <a:t>Psychiatrist.com. (2023, June 5). </a:t>
            </a:r>
            <a:r>
              <a:rPr lang="en" sz="850" i="1">
                <a:solidFill>
                  <a:srgbClr val="000000"/>
                </a:solidFill>
                <a:latin typeface="Arial"/>
                <a:ea typeface="Arial"/>
                <a:cs typeface="Arial"/>
                <a:sym typeface="Arial"/>
              </a:rPr>
              <a:t>NEDA suspends AI chatbot for giving harmful eating disorder advice</a:t>
            </a:r>
            <a:r>
              <a:rPr lang="en" sz="850">
                <a:solidFill>
                  <a:srgbClr val="000000"/>
                </a:solidFill>
                <a:latin typeface="Arial"/>
                <a:ea typeface="Arial"/>
                <a:cs typeface="Arial"/>
                <a:sym typeface="Arial"/>
              </a:rPr>
              <a:t>. Psychiatrist.com. </a:t>
            </a:r>
            <a:r>
              <a:rPr lang="en" sz="850" u="sng">
                <a:solidFill>
                  <a:schemeClr val="hlink"/>
                </a:solidFill>
                <a:latin typeface="Arial"/>
                <a:ea typeface="Arial"/>
                <a:cs typeface="Arial"/>
                <a:sym typeface="Arial"/>
                <a:hlinkClick r:id="rId6"/>
              </a:rPr>
              <a:t>https://www.psychiatrist.com/news/neda-suspends-ai-chatbot-for-giving-harmful-eating-disorder-advice/</a:t>
            </a:r>
            <a:r>
              <a:rPr lang="en" sz="850">
                <a:solidFill>
                  <a:srgbClr val="000000"/>
                </a:solidFill>
                <a:latin typeface="Arial"/>
                <a:ea typeface="Arial"/>
                <a:cs typeface="Arial"/>
                <a:sym typeface="Arial"/>
              </a:rPr>
              <a:t> </a:t>
            </a:r>
            <a:endParaRPr sz="850">
              <a:solidFill>
                <a:srgbClr val="000000"/>
              </a:solidFill>
              <a:latin typeface="Arial"/>
              <a:ea typeface="Arial"/>
              <a:cs typeface="Arial"/>
              <a:sym typeface="Arial"/>
            </a:endParaRPr>
          </a:p>
          <a:p>
            <a:pPr marL="457200" lvl="0" indent="-282575" algn="l" rtl="0">
              <a:lnSpc>
                <a:spcPct val="95000"/>
              </a:lnSpc>
              <a:spcBef>
                <a:spcPts val="0"/>
              </a:spcBef>
              <a:spcAft>
                <a:spcPts val="0"/>
              </a:spcAft>
              <a:buClr>
                <a:srgbClr val="222222"/>
              </a:buClr>
              <a:buSzPts val="850"/>
              <a:buFont typeface="Arial"/>
              <a:buChar char="●"/>
            </a:pPr>
            <a:r>
              <a:rPr lang="en" sz="850">
                <a:solidFill>
                  <a:srgbClr val="222222"/>
                </a:solidFill>
                <a:highlight>
                  <a:srgbClr val="FFFFFF"/>
                </a:highlight>
                <a:latin typeface="Arial"/>
                <a:ea typeface="Arial"/>
                <a:cs typeface="Arial"/>
                <a:sym typeface="Arial"/>
              </a:rPr>
              <a:t>Stade, E. C., Eichstaedt, J. C., Kaysen, D. L., Salesha, A., Greenberger, A., Singhvi, S., &amp; Stirman, S. W. (2025). TherapyTrainer: Using AI to train therapists in written exposure therapy. </a:t>
            </a:r>
            <a:r>
              <a:rPr lang="en" sz="850" i="1">
                <a:solidFill>
                  <a:srgbClr val="222222"/>
                </a:solidFill>
                <a:highlight>
                  <a:srgbClr val="FFFFFF"/>
                </a:highlight>
                <a:latin typeface="Arial"/>
                <a:ea typeface="Arial"/>
                <a:cs typeface="Arial"/>
                <a:sym typeface="Arial"/>
              </a:rPr>
              <a:t>Cognitive and Behavioral Practice</a:t>
            </a:r>
            <a:r>
              <a:rPr lang="en" sz="850">
                <a:solidFill>
                  <a:srgbClr val="222222"/>
                </a:solidFill>
                <a:highlight>
                  <a:srgbClr val="FFFFFF"/>
                </a:highlight>
                <a:latin typeface="Arial"/>
                <a:ea typeface="Arial"/>
                <a:cs typeface="Arial"/>
                <a:sym typeface="Arial"/>
              </a:rPr>
              <a:t>, https://doi.org/10.1016/j.cbpra.2025.06.005.</a:t>
            </a:r>
            <a:endParaRPr sz="850">
              <a:solidFill>
                <a:srgbClr val="222222"/>
              </a:solidFill>
              <a:highlight>
                <a:srgbClr val="FFFFFF"/>
              </a:highlight>
              <a:latin typeface="Arial"/>
              <a:ea typeface="Arial"/>
              <a:cs typeface="Arial"/>
              <a:sym typeface="Arial"/>
            </a:endParaRPr>
          </a:p>
          <a:p>
            <a:pPr marL="457200" lvl="0" indent="-282575" algn="l" rtl="0">
              <a:lnSpc>
                <a:spcPct val="95000"/>
              </a:lnSpc>
              <a:spcBef>
                <a:spcPts val="0"/>
              </a:spcBef>
              <a:spcAft>
                <a:spcPts val="0"/>
              </a:spcAft>
              <a:buClr>
                <a:srgbClr val="222222"/>
              </a:buClr>
              <a:buSzPts val="850"/>
              <a:buFont typeface="Arial"/>
              <a:buChar char="●"/>
            </a:pPr>
            <a:r>
              <a:rPr lang="en" sz="850">
                <a:solidFill>
                  <a:srgbClr val="222222"/>
                </a:solidFill>
                <a:highlight>
                  <a:srgbClr val="FFFFFF"/>
                </a:highlight>
                <a:latin typeface="Arial"/>
                <a:ea typeface="Arial"/>
                <a:cs typeface="Arial"/>
                <a:sym typeface="Arial"/>
              </a:rPr>
              <a:t>Tanana, M. J., Soma, C. S., Srikumar, V., Atkins, D. C., &amp; Imel, Z. E. (2019). Development and evaluation of ClientBot: Patient-like conversational agent to train basic counseling skills. Journal of medical Internet research, 21(7), e12529.</a:t>
            </a:r>
            <a:endParaRPr sz="850">
              <a:solidFill>
                <a:srgbClr val="222222"/>
              </a:solidFill>
              <a:highlight>
                <a:srgbClr val="FFFFFF"/>
              </a:highlight>
              <a:latin typeface="Arial"/>
              <a:ea typeface="Arial"/>
              <a:cs typeface="Arial"/>
              <a:sym typeface="Arial"/>
            </a:endParaRPr>
          </a:p>
          <a:p>
            <a:pPr marL="457200" lvl="0" indent="-282575" algn="l" rtl="0">
              <a:lnSpc>
                <a:spcPct val="95000"/>
              </a:lnSpc>
              <a:spcBef>
                <a:spcPts val="0"/>
              </a:spcBef>
              <a:spcAft>
                <a:spcPts val="0"/>
              </a:spcAft>
              <a:buClr>
                <a:srgbClr val="222222"/>
              </a:buClr>
              <a:buSzPts val="850"/>
              <a:buFont typeface="Arial"/>
              <a:buChar char="●"/>
            </a:pPr>
            <a:r>
              <a:rPr lang="en" sz="850">
                <a:solidFill>
                  <a:srgbClr val="000000"/>
                </a:solidFill>
                <a:latin typeface="Arial"/>
                <a:ea typeface="Arial"/>
                <a:cs typeface="Arial"/>
                <a:sym typeface="Arial"/>
              </a:rPr>
              <a:t>Wu, K., Wu, E., Ho, D. E., &amp; Zou, J. (2024). </a:t>
            </a:r>
            <a:r>
              <a:rPr lang="en" sz="850" i="1">
                <a:solidFill>
                  <a:srgbClr val="000000"/>
                </a:solidFill>
                <a:latin typeface="Arial"/>
                <a:ea typeface="Arial"/>
                <a:cs typeface="Arial"/>
                <a:sym typeface="Arial"/>
              </a:rPr>
              <a:t>Generating Medical Errors: Genai and erroneous medical references</a:t>
            </a:r>
            <a:r>
              <a:rPr lang="en" sz="850">
                <a:solidFill>
                  <a:srgbClr val="000000"/>
                </a:solidFill>
                <a:latin typeface="Arial"/>
                <a:ea typeface="Arial"/>
                <a:cs typeface="Arial"/>
                <a:sym typeface="Arial"/>
              </a:rPr>
              <a:t>. Stanford HAI. </a:t>
            </a:r>
            <a:r>
              <a:rPr lang="en" sz="850" u="sng">
                <a:solidFill>
                  <a:schemeClr val="hlink"/>
                </a:solidFill>
                <a:latin typeface="Arial"/>
                <a:ea typeface="Arial"/>
                <a:cs typeface="Arial"/>
                <a:sym typeface="Arial"/>
                <a:hlinkClick r:id="rId7"/>
              </a:rPr>
              <a:t>https://hai.stanford.edu/news/generating-medical-errors-genai-and-erroneous-medical-references</a:t>
            </a:r>
            <a:r>
              <a:rPr lang="en" sz="850">
                <a:solidFill>
                  <a:srgbClr val="000000"/>
                </a:solidFill>
                <a:latin typeface="Arial"/>
                <a:ea typeface="Arial"/>
                <a:cs typeface="Arial"/>
                <a:sym typeface="Arial"/>
              </a:rPr>
              <a:t> </a:t>
            </a:r>
            <a:endParaRPr sz="850">
              <a:solidFill>
                <a:srgbClr val="222222"/>
              </a:solidFill>
              <a:highlight>
                <a:srgbClr val="FFFFFF"/>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6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is AI?</a:t>
            </a:r>
            <a:endParaRPr/>
          </a:p>
        </p:txBody>
      </p:sp>
      <p:sp>
        <p:nvSpPr>
          <p:cNvPr id="661" name="Google Shape;661;p61"/>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fontScale="70000" lnSpcReduction="20000"/>
          </a:bodyPr>
          <a:lstStyle/>
          <a:p>
            <a:pPr marL="0" lvl="0" indent="0" algn="l" rtl="0">
              <a:lnSpc>
                <a:spcPct val="115833"/>
              </a:lnSpc>
              <a:spcBef>
                <a:spcPts val="0"/>
              </a:spcBef>
              <a:spcAft>
                <a:spcPts val="0"/>
              </a:spcAft>
              <a:buNone/>
            </a:pPr>
            <a:r>
              <a:rPr lang="en" sz="1500">
                <a:solidFill>
                  <a:schemeClr val="dk1"/>
                </a:solidFill>
              </a:rPr>
              <a:t>AI stands for Artificial Intelligence. It </a:t>
            </a:r>
            <a:r>
              <a:rPr lang="en" sz="1500">
                <a:solidFill>
                  <a:schemeClr val="dk1"/>
                </a:solidFill>
                <a:highlight>
                  <a:srgbClr val="FFFFFF"/>
                </a:highlight>
              </a:rPr>
              <a:t>refers to the ability of computer systems to perform tasks that typically require human intelligence, such as learning, problem-solving, and decision-making. </a:t>
            </a:r>
            <a:endParaRPr sz="1500">
              <a:solidFill>
                <a:schemeClr val="dk1"/>
              </a:solidFill>
            </a:endParaRPr>
          </a:p>
          <a:p>
            <a:pPr marL="0" lvl="0" indent="0" algn="l" rtl="0">
              <a:lnSpc>
                <a:spcPct val="115833"/>
              </a:lnSpc>
              <a:spcBef>
                <a:spcPts val="800"/>
              </a:spcBef>
              <a:spcAft>
                <a:spcPts val="0"/>
              </a:spcAft>
              <a:buNone/>
            </a:pPr>
            <a:r>
              <a:rPr lang="en" sz="1500">
                <a:solidFill>
                  <a:schemeClr val="dk1"/>
                </a:solidFill>
              </a:rPr>
              <a:t>There isn’t just one definition accepted by everyone, and if you google this you can find many different definitions of AI depending on the field (Amazon, Oracle, IBM). </a:t>
            </a:r>
            <a:endParaRPr sz="1500">
              <a:solidFill>
                <a:schemeClr val="dk1"/>
              </a:solidFill>
            </a:endParaRPr>
          </a:p>
          <a:p>
            <a:pPr marL="0" lvl="0" indent="0" algn="l" rtl="0">
              <a:lnSpc>
                <a:spcPct val="115833"/>
              </a:lnSpc>
              <a:spcBef>
                <a:spcPts val="800"/>
              </a:spcBef>
              <a:spcAft>
                <a:spcPts val="0"/>
              </a:spcAft>
              <a:buClr>
                <a:schemeClr val="dk1"/>
              </a:buClr>
              <a:buSzPct val="73333"/>
              <a:buFont typeface="Arial"/>
              <a:buNone/>
            </a:pPr>
            <a:r>
              <a:rPr lang="en" sz="1500">
                <a:solidFill>
                  <a:schemeClr val="dk1"/>
                </a:solidFill>
              </a:rPr>
              <a:t>John McCarthy, one of the founders of AI said it was “making a machine that would be called intelligent if a human were so behaving.”</a:t>
            </a:r>
            <a:endParaRPr sz="1500">
              <a:solidFill>
                <a:schemeClr val="dk1"/>
              </a:solidFill>
            </a:endParaRPr>
          </a:p>
          <a:p>
            <a:pPr marL="0" lvl="0" indent="0" algn="l" rtl="0">
              <a:lnSpc>
                <a:spcPct val="115833"/>
              </a:lnSpc>
              <a:spcBef>
                <a:spcPts val="800"/>
              </a:spcBef>
              <a:spcAft>
                <a:spcPts val="0"/>
              </a:spcAft>
              <a:buNone/>
            </a:pPr>
            <a:r>
              <a:rPr lang="en" sz="1500" u="sng">
                <a:solidFill>
                  <a:schemeClr val="dk1"/>
                </a:solidFill>
              </a:rPr>
              <a:t>APA definition:</a:t>
            </a:r>
            <a:endParaRPr sz="1500" u="sng">
              <a:solidFill>
                <a:schemeClr val="dk1"/>
              </a:solidFill>
            </a:endParaRPr>
          </a:p>
          <a:p>
            <a:pPr marL="0" lvl="0" indent="0" algn="l" rtl="0">
              <a:lnSpc>
                <a:spcPct val="115833"/>
              </a:lnSpc>
              <a:spcBef>
                <a:spcPts val="800"/>
              </a:spcBef>
              <a:spcAft>
                <a:spcPts val="0"/>
              </a:spcAft>
              <a:buNone/>
            </a:pPr>
            <a:r>
              <a:rPr lang="en" sz="1500">
                <a:solidFill>
                  <a:schemeClr val="dk1"/>
                </a:solidFill>
              </a:rPr>
              <a:t>A sub-discipline of computer science that aims to produce programs that simulate human intelligence (may be an incomplete definition…) </a:t>
            </a:r>
            <a:endParaRPr sz="1500">
              <a:solidFill>
                <a:schemeClr val="dk1"/>
              </a:solidFill>
            </a:endParaRPr>
          </a:p>
          <a:p>
            <a:pPr marL="457200" lvl="0" indent="-295275" algn="l" rtl="0">
              <a:lnSpc>
                <a:spcPct val="115833"/>
              </a:lnSpc>
              <a:spcBef>
                <a:spcPts val="800"/>
              </a:spcBef>
              <a:spcAft>
                <a:spcPts val="0"/>
              </a:spcAft>
              <a:buClr>
                <a:schemeClr val="dk1"/>
              </a:buClr>
              <a:buSzPct val="100000"/>
              <a:buChar char="●"/>
            </a:pPr>
            <a:r>
              <a:rPr lang="en" sz="1500">
                <a:solidFill>
                  <a:schemeClr val="dk1"/>
                </a:solidFill>
              </a:rPr>
              <a:t>Includes technologies such as robotics and chatbots, data collection and analysis, machine learning algorithms, and automated decision making.</a:t>
            </a:r>
            <a:endParaRPr sz="15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6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is NOT AI?	</a:t>
            </a:r>
            <a:endParaRPr/>
          </a:p>
        </p:txBody>
      </p:sp>
      <p:sp>
        <p:nvSpPr>
          <p:cNvPr id="667" name="Google Shape;667;p62"/>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1400">
                <a:solidFill>
                  <a:schemeClr val="dk1"/>
                </a:solidFill>
                <a:highlight>
                  <a:srgbClr val="FFFFFF"/>
                </a:highlight>
              </a:rPr>
              <a:t>Non-AI technologies typically operate based on pre-defined rules or algorithms. They cannot learn from data and new situations.</a:t>
            </a:r>
            <a:endParaRPr sz="1400">
              <a:solidFill>
                <a:schemeClr val="dk1"/>
              </a:solidFill>
            </a:endParaRPr>
          </a:p>
          <a:p>
            <a:pPr marL="457200" lvl="0" indent="-317500" algn="l" rtl="0">
              <a:spcBef>
                <a:spcPts val="1200"/>
              </a:spcBef>
              <a:spcAft>
                <a:spcPts val="0"/>
              </a:spcAft>
              <a:buClr>
                <a:schemeClr val="dk1"/>
              </a:buClr>
              <a:buSzPts val="1400"/>
              <a:buChar char="●"/>
            </a:pPr>
            <a:r>
              <a:rPr lang="en" sz="1400">
                <a:solidFill>
                  <a:schemeClr val="dk1"/>
                </a:solidFill>
              </a:rPr>
              <a:t>Smart devices - machines programmed with specific automated functions like washing machines, refrigerator, automated gates, light dimming switches</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Industrial robots that are designed for single specific tasks</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highlight>
                  <a:srgbClr val="FFFFFF"/>
                </a:highlight>
              </a:rPr>
              <a:t>Communication technologies like cell phones</a:t>
            </a:r>
            <a:endParaRPr sz="1400">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sz="1400">
                <a:solidFill>
                  <a:schemeClr val="dk1"/>
                </a:solidFill>
                <a:highlight>
                  <a:srgbClr val="FFFFFF"/>
                </a:highlight>
              </a:rPr>
              <a:t>Traditional broadcasting like radio or television</a:t>
            </a:r>
            <a:endParaRPr sz="1400">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sz="1400">
                <a:solidFill>
                  <a:schemeClr val="dk1"/>
                </a:solidFill>
              </a:rPr>
              <a:t>Spam filters - </a:t>
            </a:r>
            <a:r>
              <a:rPr lang="en" sz="1400">
                <a:solidFill>
                  <a:schemeClr val="dk1"/>
                </a:solidFill>
                <a:highlight>
                  <a:srgbClr val="FFFFFF"/>
                </a:highlight>
              </a:rPr>
              <a:t> rule-based filtering techniques or statistical analysis to identify spam, rather than learning to recognize patterns like an AI would. </a:t>
            </a:r>
            <a:endParaRPr sz="1400">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sz="1400" i="1">
                <a:solidFill>
                  <a:schemeClr val="dk1"/>
                </a:solidFill>
                <a:highlight>
                  <a:srgbClr val="FFFFFF"/>
                </a:highlight>
              </a:rPr>
              <a:t>Spellcheck and Google - previously did not contain AI, but this is changing! </a:t>
            </a:r>
            <a:endParaRPr sz="1400" i="1">
              <a:solidFill>
                <a:schemeClr val="dk1"/>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6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History of AI use in psychology</a:t>
            </a:r>
            <a:endParaRPr/>
          </a:p>
        </p:txBody>
      </p:sp>
      <p:sp>
        <p:nvSpPr>
          <p:cNvPr id="673" name="Google Shape;673;p63"/>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p>
            <a:pPr marL="0" lvl="0" indent="0" algn="l" rtl="0">
              <a:lnSpc>
                <a:spcPct val="115833"/>
              </a:lnSpc>
              <a:spcBef>
                <a:spcPts val="0"/>
              </a:spcBef>
              <a:spcAft>
                <a:spcPts val="0"/>
              </a:spcAft>
              <a:buNone/>
            </a:pPr>
            <a:r>
              <a:rPr lang="en" sz="1400">
                <a:solidFill>
                  <a:schemeClr val="dk1"/>
                </a:solidFill>
              </a:rPr>
              <a:t>1966 – Joseph Wisenbaum at the MIT Artificial Intelligence Laboratory</a:t>
            </a:r>
            <a:r>
              <a:rPr lang="en" sz="1050">
                <a:solidFill>
                  <a:schemeClr val="dk1"/>
                </a:solidFill>
                <a:latin typeface="Roboto"/>
                <a:ea typeface="Roboto"/>
                <a:cs typeface="Roboto"/>
                <a:sym typeface="Roboto"/>
              </a:rPr>
              <a:t> </a:t>
            </a:r>
            <a:r>
              <a:rPr lang="en" sz="1400">
                <a:solidFill>
                  <a:schemeClr val="dk1"/>
                </a:solidFill>
              </a:rPr>
              <a:t>developed an early natural language processing computer program that made a chat bot called Eliza used to provide therapeutic responses to clients. This paved the way for some more sophisticated AI today. </a:t>
            </a:r>
            <a:endParaRPr sz="1400">
              <a:solidFill>
                <a:schemeClr val="dk1"/>
              </a:solidFill>
            </a:endParaRPr>
          </a:p>
          <a:p>
            <a:pPr marL="0" lvl="0" indent="0" algn="l" rtl="0">
              <a:lnSpc>
                <a:spcPct val="115833"/>
              </a:lnSpc>
              <a:spcBef>
                <a:spcPts val="800"/>
              </a:spcBef>
              <a:spcAft>
                <a:spcPts val="0"/>
              </a:spcAft>
              <a:buNone/>
            </a:pPr>
            <a:endParaRPr sz="1500">
              <a:solidFill>
                <a:schemeClr val="dk1"/>
              </a:solidFill>
            </a:endParaRPr>
          </a:p>
          <a:p>
            <a:pPr marL="0" lvl="0" indent="0" algn="l" rtl="0">
              <a:lnSpc>
                <a:spcPct val="115833"/>
              </a:lnSpc>
              <a:spcBef>
                <a:spcPts val="800"/>
              </a:spcBef>
              <a:spcAft>
                <a:spcPts val="0"/>
              </a:spcAft>
              <a:buNone/>
            </a:pPr>
            <a:r>
              <a:rPr lang="en" sz="1500">
                <a:solidFill>
                  <a:schemeClr val="dk1"/>
                </a:solidFill>
              </a:rPr>
              <a:t>Video on Eliza (1 min 50 sec)</a:t>
            </a:r>
            <a:endParaRPr sz="1500">
              <a:solidFill>
                <a:schemeClr val="dk1"/>
              </a:solidFill>
            </a:endParaRPr>
          </a:p>
          <a:p>
            <a:pPr marL="0" lvl="0" indent="0" algn="l" rtl="0">
              <a:lnSpc>
                <a:spcPct val="115833"/>
              </a:lnSpc>
              <a:spcBef>
                <a:spcPts val="800"/>
              </a:spcBef>
              <a:spcAft>
                <a:spcPts val="800"/>
              </a:spcAft>
              <a:buClr>
                <a:schemeClr val="dk1"/>
              </a:buClr>
              <a:buSzPts val="1100"/>
              <a:buFont typeface="Arial"/>
              <a:buNone/>
            </a:pPr>
            <a:r>
              <a:rPr lang="en" sz="1500" u="sng">
                <a:solidFill>
                  <a:schemeClr val="hlink"/>
                </a:solidFill>
                <a:hlinkClick r:id="rId3"/>
              </a:rPr>
              <a:t>https://www.youtube.com/watch?v=RMK9AphfLco</a:t>
            </a:r>
            <a:r>
              <a:rPr lang="en" sz="1500">
                <a:solidFill>
                  <a:schemeClr val="dk1"/>
                </a:solidFill>
              </a:rPr>
              <a:t> </a:t>
            </a:r>
            <a:endParaRPr sz="15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6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are the types of AI?</a:t>
            </a:r>
            <a:endParaRPr/>
          </a:p>
        </p:txBody>
      </p:sp>
      <p:sp>
        <p:nvSpPr>
          <p:cNvPr id="679" name="Google Shape;679;p64"/>
          <p:cNvSpPr txBox="1">
            <a:spLocks noGrp="1"/>
          </p:cNvSpPr>
          <p:nvPr>
            <p:ph type="body" idx="1"/>
          </p:nvPr>
        </p:nvSpPr>
        <p:spPr>
          <a:xfrm>
            <a:off x="311700" y="1162141"/>
            <a:ext cx="8520600" cy="3416400"/>
          </a:xfrm>
          <a:prstGeom prst="rect">
            <a:avLst/>
          </a:prstGeom>
        </p:spPr>
        <p:txBody>
          <a:bodyPr spcFirstLastPara="1" wrap="square" lIns="91425" tIns="91425" rIns="91425" bIns="91425" anchor="t" anchorCtr="0">
            <a:normAutofit fontScale="92500" lnSpcReduction="20000"/>
          </a:bodyPr>
          <a:lstStyle/>
          <a:p>
            <a:pPr marL="457200" lvl="0" indent="-317981" algn="l" rtl="0">
              <a:lnSpc>
                <a:spcPct val="115833"/>
              </a:lnSpc>
              <a:spcBef>
                <a:spcPts val="0"/>
              </a:spcBef>
              <a:spcAft>
                <a:spcPts val="0"/>
              </a:spcAft>
              <a:buClr>
                <a:schemeClr val="dk1"/>
              </a:buClr>
              <a:buSzPct val="100000"/>
              <a:buFont typeface="Noto Sans Symbols"/>
              <a:buChar char="●"/>
            </a:pPr>
            <a:r>
              <a:rPr lang="en" sz="1816" b="1">
                <a:solidFill>
                  <a:schemeClr val="dk1"/>
                </a:solidFill>
                <a:latin typeface="Aptos"/>
                <a:ea typeface="Aptos"/>
                <a:cs typeface="Aptos"/>
                <a:sym typeface="Aptos"/>
              </a:rPr>
              <a:t>Narrow </a:t>
            </a:r>
            <a:endParaRPr sz="1816" b="1">
              <a:solidFill>
                <a:schemeClr val="dk1"/>
              </a:solidFill>
              <a:latin typeface="Aptos"/>
              <a:ea typeface="Aptos"/>
              <a:cs typeface="Aptos"/>
              <a:sym typeface="Aptos"/>
            </a:endParaRPr>
          </a:p>
          <a:p>
            <a:pPr marL="457200" lvl="0" indent="0" algn="l" rtl="0">
              <a:lnSpc>
                <a:spcPct val="115833"/>
              </a:lnSpc>
              <a:spcBef>
                <a:spcPts val="0"/>
              </a:spcBef>
              <a:spcAft>
                <a:spcPts val="0"/>
              </a:spcAft>
              <a:buNone/>
            </a:pPr>
            <a:r>
              <a:rPr lang="en" sz="1816">
                <a:solidFill>
                  <a:schemeClr val="dk1"/>
                </a:solidFill>
                <a:latin typeface="Aptos"/>
                <a:ea typeface="Aptos"/>
                <a:cs typeface="Aptos"/>
                <a:sym typeface="Aptos"/>
              </a:rPr>
              <a:t>Expert systems that can learn to do a specific task or a few things well. </a:t>
            </a:r>
            <a:endParaRPr sz="1816">
              <a:solidFill>
                <a:schemeClr val="dk1"/>
              </a:solidFill>
              <a:latin typeface="Aptos"/>
              <a:ea typeface="Aptos"/>
              <a:cs typeface="Aptos"/>
              <a:sym typeface="Aptos"/>
            </a:endParaRPr>
          </a:p>
          <a:p>
            <a:pPr marL="457200" lvl="0" indent="0" algn="l" rtl="0">
              <a:lnSpc>
                <a:spcPct val="115833"/>
              </a:lnSpc>
              <a:spcBef>
                <a:spcPts val="0"/>
              </a:spcBef>
              <a:spcAft>
                <a:spcPts val="0"/>
              </a:spcAft>
              <a:buNone/>
            </a:pPr>
            <a:r>
              <a:rPr lang="en" sz="1816">
                <a:solidFill>
                  <a:schemeClr val="dk1"/>
                </a:solidFill>
                <a:latin typeface="Aptos"/>
                <a:ea typeface="Aptos"/>
                <a:cs typeface="Aptos"/>
                <a:sym typeface="Aptos"/>
              </a:rPr>
              <a:t>Example: Chat GPT can answer questions well, can analyze data, can provide some recommendations (but still considered narrow AI). Google has currently integrated a narrow AI into its search results as well. </a:t>
            </a:r>
            <a:endParaRPr sz="1816">
              <a:solidFill>
                <a:schemeClr val="dk1"/>
              </a:solidFill>
              <a:latin typeface="Aptos"/>
              <a:ea typeface="Aptos"/>
              <a:cs typeface="Aptos"/>
              <a:sym typeface="Aptos"/>
            </a:endParaRPr>
          </a:p>
          <a:p>
            <a:pPr marL="457200" lvl="0" indent="0" algn="l" rtl="0">
              <a:lnSpc>
                <a:spcPct val="115833"/>
              </a:lnSpc>
              <a:spcBef>
                <a:spcPts val="0"/>
              </a:spcBef>
              <a:spcAft>
                <a:spcPts val="0"/>
              </a:spcAft>
              <a:buNone/>
            </a:pPr>
            <a:endParaRPr sz="1816">
              <a:solidFill>
                <a:schemeClr val="dk1"/>
              </a:solidFill>
              <a:latin typeface="Aptos"/>
              <a:ea typeface="Aptos"/>
              <a:cs typeface="Aptos"/>
              <a:sym typeface="Aptos"/>
            </a:endParaRPr>
          </a:p>
          <a:p>
            <a:pPr marL="457200" lvl="0" indent="-317981" algn="l" rtl="0">
              <a:lnSpc>
                <a:spcPct val="115833"/>
              </a:lnSpc>
              <a:spcBef>
                <a:spcPts val="0"/>
              </a:spcBef>
              <a:spcAft>
                <a:spcPts val="0"/>
              </a:spcAft>
              <a:buClr>
                <a:schemeClr val="dk1"/>
              </a:buClr>
              <a:buSzPct val="100000"/>
              <a:buFont typeface="Noto Sans Symbols"/>
              <a:buChar char="●"/>
            </a:pPr>
            <a:r>
              <a:rPr lang="en" sz="1816" b="1">
                <a:solidFill>
                  <a:schemeClr val="dk1"/>
                </a:solidFill>
                <a:latin typeface="Aptos"/>
                <a:ea typeface="Aptos"/>
                <a:cs typeface="Aptos"/>
                <a:sym typeface="Aptos"/>
              </a:rPr>
              <a:t>General</a:t>
            </a:r>
            <a:endParaRPr sz="1816" b="1">
              <a:solidFill>
                <a:schemeClr val="dk1"/>
              </a:solidFill>
              <a:latin typeface="Aptos"/>
              <a:ea typeface="Aptos"/>
              <a:cs typeface="Aptos"/>
              <a:sym typeface="Aptos"/>
            </a:endParaRPr>
          </a:p>
          <a:p>
            <a:pPr marL="457200" lvl="0" indent="0" algn="l" rtl="0">
              <a:lnSpc>
                <a:spcPct val="115833"/>
              </a:lnSpc>
              <a:spcBef>
                <a:spcPts val="0"/>
              </a:spcBef>
              <a:spcAft>
                <a:spcPts val="0"/>
              </a:spcAft>
              <a:buNone/>
            </a:pPr>
            <a:r>
              <a:rPr lang="en" sz="1816">
                <a:solidFill>
                  <a:schemeClr val="dk1"/>
                </a:solidFill>
                <a:latin typeface="Aptos"/>
                <a:ea typeface="Aptos"/>
                <a:cs typeface="Aptos"/>
                <a:sym typeface="Aptos"/>
              </a:rPr>
              <a:t>Indistinguishable from human (we are far from this still though some strides being made towards this)</a:t>
            </a:r>
            <a:endParaRPr sz="1816">
              <a:solidFill>
                <a:schemeClr val="dk1"/>
              </a:solidFill>
              <a:latin typeface="Aptos"/>
              <a:ea typeface="Aptos"/>
              <a:cs typeface="Aptos"/>
              <a:sym typeface="Aptos"/>
            </a:endParaRPr>
          </a:p>
          <a:p>
            <a:pPr marL="457200" lvl="0" indent="0" algn="l" rtl="0">
              <a:lnSpc>
                <a:spcPct val="115833"/>
              </a:lnSpc>
              <a:spcBef>
                <a:spcPts val="0"/>
              </a:spcBef>
              <a:spcAft>
                <a:spcPts val="0"/>
              </a:spcAft>
              <a:buNone/>
            </a:pPr>
            <a:endParaRPr sz="1816">
              <a:solidFill>
                <a:schemeClr val="dk1"/>
              </a:solidFill>
              <a:latin typeface="Aptos"/>
              <a:ea typeface="Aptos"/>
              <a:cs typeface="Aptos"/>
              <a:sym typeface="Aptos"/>
            </a:endParaRPr>
          </a:p>
          <a:p>
            <a:pPr marL="457200" lvl="0" indent="-317981" algn="l" rtl="0">
              <a:lnSpc>
                <a:spcPct val="115833"/>
              </a:lnSpc>
              <a:spcBef>
                <a:spcPts val="0"/>
              </a:spcBef>
              <a:spcAft>
                <a:spcPts val="0"/>
              </a:spcAft>
              <a:buClr>
                <a:schemeClr val="dk1"/>
              </a:buClr>
              <a:buSzPct val="100000"/>
              <a:buFont typeface="Noto Sans Symbols"/>
              <a:buChar char="●"/>
            </a:pPr>
            <a:r>
              <a:rPr lang="en" sz="1816" b="1">
                <a:solidFill>
                  <a:schemeClr val="dk1"/>
                </a:solidFill>
                <a:latin typeface="Aptos"/>
                <a:ea typeface="Aptos"/>
                <a:cs typeface="Aptos"/>
                <a:sym typeface="Aptos"/>
              </a:rPr>
              <a:t>Super</a:t>
            </a:r>
            <a:endParaRPr sz="1816" b="1">
              <a:solidFill>
                <a:schemeClr val="dk1"/>
              </a:solidFill>
              <a:latin typeface="Aptos"/>
              <a:ea typeface="Aptos"/>
              <a:cs typeface="Aptos"/>
              <a:sym typeface="Aptos"/>
            </a:endParaRPr>
          </a:p>
          <a:p>
            <a:pPr marL="457200" lvl="0" indent="0" algn="l" rtl="0">
              <a:lnSpc>
                <a:spcPct val="115833"/>
              </a:lnSpc>
              <a:spcBef>
                <a:spcPts val="0"/>
              </a:spcBef>
              <a:spcAft>
                <a:spcPts val="0"/>
              </a:spcAft>
              <a:buNone/>
            </a:pPr>
            <a:r>
              <a:rPr lang="en" sz="1816">
                <a:solidFill>
                  <a:schemeClr val="dk1"/>
                </a:solidFill>
                <a:latin typeface="Aptos"/>
                <a:ea typeface="Aptos"/>
                <a:cs typeface="Aptos"/>
                <a:sym typeface="Aptos"/>
              </a:rPr>
              <a:t>Would do better than a human, might not have human interests at heart, could be more concerning for humanity (we are very far from this point)</a:t>
            </a:r>
            <a:endParaRPr sz="1816">
              <a:solidFill>
                <a:schemeClr val="dk1"/>
              </a:solidFill>
              <a:latin typeface="Aptos"/>
              <a:ea typeface="Aptos"/>
              <a:cs typeface="Aptos"/>
              <a:sym typeface="Aptos"/>
            </a:endParaRPr>
          </a:p>
          <a:p>
            <a:pPr marL="914400" lvl="0" indent="0" algn="l" rtl="0">
              <a:lnSpc>
                <a:spcPct val="115833"/>
              </a:lnSpc>
              <a:spcBef>
                <a:spcPts val="0"/>
              </a:spcBef>
              <a:spcAft>
                <a:spcPts val="0"/>
              </a:spcAft>
              <a:buNone/>
            </a:pPr>
            <a:endParaRPr sz="1200">
              <a:solidFill>
                <a:schemeClr val="dk1"/>
              </a:solidFill>
              <a:latin typeface="Aptos"/>
              <a:ea typeface="Aptos"/>
              <a:cs typeface="Aptos"/>
              <a:sym typeface="Aptos"/>
            </a:endParaRPr>
          </a:p>
          <a:p>
            <a:pPr marL="0" lvl="0" indent="0" algn="l" rtl="0">
              <a:lnSpc>
                <a:spcPct val="115833"/>
              </a:lnSpc>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6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Concepts of AI</a:t>
            </a:r>
            <a:endParaRPr/>
          </a:p>
        </p:txBody>
      </p:sp>
      <p:sp>
        <p:nvSpPr>
          <p:cNvPr id="685" name="Google Shape;685;p65"/>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fontScale="92500" lnSpcReduction="20000"/>
          </a:bodyPr>
          <a:lstStyle/>
          <a:p>
            <a:pPr marL="457200" lvl="0" indent="-323850" algn="l" rtl="0">
              <a:spcBef>
                <a:spcPts val="0"/>
              </a:spcBef>
              <a:spcAft>
                <a:spcPts val="0"/>
              </a:spcAft>
              <a:buClr>
                <a:schemeClr val="dk1"/>
              </a:buClr>
              <a:buSzPts val="1500"/>
              <a:buChar char="●"/>
            </a:pPr>
            <a:r>
              <a:rPr lang="en" sz="1500" b="1">
                <a:solidFill>
                  <a:schemeClr val="dk1"/>
                </a:solidFill>
              </a:rPr>
              <a:t>Symbolic Learning</a:t>
            </a:r>
            <a:endParaRPr sz="1500" b="1">
              <a:solidFill>
                <a:schemeClr val="dk1"/>
              </a:solidFill>
            </a:endParaRPr>
          </a:p>
          <a:p>
            <a:pPr marL="457200" lvl="0" indent="0" algn="l" rtl="0">
              <a:lnSpc>
                <a:spcPct val="115833"/>
              </a:lnSpc>
              <a:spcBef>
                <a:spcPts val="1200"/>
              </a:spcBef>
              <a:spcAft>
                <a:spcPts val="0"/>
              </a:spcAft>
              <a:buNone/>
            </a:pPr>
            <a:r>
              <a:rPr lang="en" sz="1500">
                <a:solidFill>
                  <a:schemeClr val="dk1"/>
                </a:solidFill>
              </a:rPr>
              <a:t>Behavioral rules are programmed in (“if….. then…”) (examples: robotics, computer vision, natural language processing). A human codes and programs this type of AI.</a:t>
            </a:r>
            <a:endParaRPr sz="1500">
              <a:solidFill>
                <a:schemeClr val="dk1"/>
              </a:solidFill>
            </a:endParaRPr>
          </a:p>
          <a:p>
            <a:pPr marL="457200" lvl="0" indent="0" algn="l" rtl="0">
              <a:spcBef>
                <a:spcPts val="800"/>
              </a:spcBef>
              <a:spcAft>
                <a:spcPts val="0"/>
              </a:spcAft>
              <a:buNone/>
            </a:pPr>
            <a:endParaRPr sz="1500">
              <a:solidFill>
                <a:schemeClr val="dk1"/>
              </a:solidFill>
            </a:endParaRPr>
          </a:p>
          <a:p>
            <a:pPr marL="457200" lvl="0" indent="-323850" algn="l" rtl="0">
              <a:spcBef>
                <a:spcPts val="1200"/>
              </a:spcBef>
              <a:spcAft>
                <a:spcPts val="0"/>
              </a:spcAft>
              <a:buClr>
                <a:schemeClr val="dk1"/>
              </a:buClr>
              <a:buSzPts val="1500"/>
              <a:buChar char="●"/>
            </a:pPr>
            <a:r>
              <a:rPr lang="en" sz="1500" b="1">
                <a:solidFill>
                  <a:schemeClr val="dk1"/>
                </a:solidFill>
              </a:rPr>
              <a:t>Machine Learning</a:t>
            </a:r>
            <a:endParaRPr sz="1500" b="1">
              <a:solidFill>
                <a:schemeClr val="dk1"/>
              </a:solidFill>
            </a:endParaRPr>
          </a:p>
          <a:p>
            <a:pPr marL="457200" lvl="0" indent="0" algn="l" rtl="0">
              <a:lnSpc>
                <a:spcPct val="115833"/>
              </a:lnSpc>
              <a:spcBef>
                <a:spcPts val="1200"/>
              </a:spcBef>
              <a:spcAft>
                <a:spcPts val="800"/>
              </a:spcAft>
              <a:buNone/>
            </a:pPr>
            <a:r>
              <a:rPr lang="en" sz="1500">
                <a:solidFill>
                  <a:schemeClr val="dk1"/>
                </a:solidFill>
              </a:rPr>
              <a:t>A machine gets large sets of data and can interpret on its own. It categorizes and predicts human behavior.</a:t>
            </a:r>
            <a:endParaRPr sz="15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6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Types of Machine Learning</a:t>
            </a:r>
            <a:endParaRPr/>
          </a:p>
        </p:txBody>
      </p:sp>
      <p:sp>
        <p:nvSpPr>
          <p:cNvPr id="691" name="Google Shape;691;p66"/>
          <p:cNvSpPr txBox="1">
            <a:spLocks noGrp="1"/>
          </p:cNvSpPr>
          <p:nvPr>
            <p:ph type="body" idx="1"/>
          </p:nvPr>
        </p:nvSpPr>
        <p:spPr>
          <a:xfrm>
            <a:off x="1303800" y="1597875"/>
            <a:ext cx="7030500" cy="2541600"/>
          </a:xfrm>
          <a:prstGeom prst="rect">
            <a:avLst/>
          </a:prstGeom>
        </p:spPr>
        <p:txBody>
          <a:bodyPr spcFirstLastPara="1" wrap="square" lIns="91425" tIns="91425" rIns="91425" bIns="91425" anchor="t" anchorCtr="0">
            <a:noAutofit/>
          </a:bodyPr>
          <a:lstStyle/>
          <a:p>
            <a:pPr marL="457200" lvl="0" indent="-317500" algn="l" rtl="0">
              <a:lnSpc>
                <a:spcPct val="95833"/>
              </a:lnSpc>
              <a:spcBef>
                <a:spcPts val="0"/>
              </a:spcBef>
              <a:spcAft>
                <a:spcPts val="0"/>
              </a:spcAft>
              <a:buClr>
                <a:schemeClr val="dk1"/>
              </a:buClr>
              <a:buSzPts val="1400"/>
              <a:buAutoNum type="arabicPeriod"/>
            </a:pPr>
            <a:r>
              <a:rPr lang="en" sz="1400" b="1">
                <a:solidFill>
                  <a:schemeClr val="dk1"/>
                </a:solidFill>
              </a:rPr>
              <a:t>Unsupervised </a:t>
            </a:r>
            <a:r>
              <a:rPr lang="en" sz="1400">
                <a:solidFill>
                  <a:schemeClr val="dk1"/>
                </a:solidFill>
              </a:rPr>
              <a:t>– feed machine large amounts of data, clustered or unclustered – data from internet, unlabeled notes or videos from sessions, videos. The AI will cluster data and build a model of relationships from the data. It identifies behaviors or diagnosis without your help. </a:t>
            </a:r>
            <a:endParaRPr sz="1400">
              <a:solidFill>
                <a:schemeClr val="dk1"/>
              </a:solidFill>
            </a:endParaRPr>
          </a:p>
          <a:p>
            <a:pPr marL="457200" lvl="0" indent="0" algn="l" rtl="0">
              <a:lnSpc>
                <a:spcPct val="95833"/>
              </a:lnSpc>
              <a:spcBef>
                <a:spcPts val="0"/>
              </a:spcBef>
              <a:spcAft>
                <a:spcPts val="0"/>
              </a:spcAft>
              <a:buNone/>
            </a:pPr>
            <a:endParaRPr sz="1400">
              <a:solidFill>
                <a:schemeClr val="dk1"/>
              </a:solidFill>
            </a:endParaRPr>
          </a:p>
          <a:p>
            <a:pPr marL="457200" lvl="0" indent="-317500" algn="l" rtl="0">
              <a:lnSpc>
                <a:spcPct val="95833"/>
              </a:lnSpc>
              <a:spcBef>
                <a:spcPts val="0"/>
              </a:spcBef>
              <a:spcAft>
                <a:spcPts val="0"/>
              </a:spcAft>
              <a:buClr>
                <a:schemeClr val="dk1"/>
              </a:buClr>
              <a:buSzPts val="1400"/>
              <a:buAutoNum type="arabicPeriod"/>
            </a:pPr>
            <a:r>
              <a:rPr lang="en" sz="1400" b="1">
                <a:solidFill>
                  <a:schemeClr val="dk1"/>
                </a:solidFill>
              </a:rPr>
              <a:t>With reinforcement (feedback)</a:t>
            </a:r>
            <a:r>
              <a:rPr lang="en" sz="1400">
                <a:solidFill>
                  <a:schemeClr val="dk1"/>
                </a:solidFill>
              </a:rPr>
              <a:t> – a goal-directed learning to help the machine make complex decisions - it receives feedback to adjust as it works and better inform next decisions. </a:t>
            </a:r>
            <a:endParaRPr sz="1400">
              <a:solidFill>
                <a:schemeClr val="dk1"/>
              </a:solidFill>
            </a:endParaRPr>
          </a:p>
          <a:p>
            <a:pPr marL="457200" lvl="0" indent="0" algn="l" rtl="0">
              <a:lnSpc>
                <a:spcPct val="95833"/>
              </a:lnSpc>
              <a:spcBef>
                <a:spcPts val="0"/>
              </a:spcBef>
              <a:spcAft>
                <a:spcPts val="0"/>
              </a:spcAft>
              <a:buNone/>
            </a:pPr>
            <a:endParaRPr sz="1400">
              <a:solidFill>
                <a:schemeClr val="dk1"/>
              </a:solidFill>
            </a:endParaRPr>
          </a:p>
          <a:p>
            <a:pPr marL="457200" lvl="0" indent="0" algn="l" rtl="0">
              <a:lnSpc>
                <a:spcPct val="95833"/>
              </a:lnSpc>
              <a:spcBef>
                <a:spcPts val="0"/>
              </a:spcBef>
              <a:spcAft>
                <a:spcPts val="0"/>
              </a:spcAft>
              <a:buClr>
                <a:schemeClr val="dk1"/>
              </a:buClr>
              <a:buSzPts val="1100"/>
              <a:buFont typeface="Arial"/>
              <a:buNone/>
            </a:pPr>
            <a:r>
              <a:rPr lang="en" sz="1400">
                <a:solidFill>
                  <a:schemeClr val="dk1"/>
                </a:solidFill>
              </a:rPr>
              <a:t>Most prevalent type of Machine Learning right now is</a:t>
            </a:r>
            <a:r>
              <a:rPr lang="en" sz="1400" i="1">
                <a:solidFill>
                  <a:schemeClr val="dk1"/>
                </a:solidFill>
              </a:rPr>
              <a:t> </a:t>
            </a:r>
            <a:r>
              <a:rPr lang="en" sz="1400" b="1" i="1">
                <a:solidFill>
                  <a:schemeClr val="dk1"/>
                </a:solidFill>
              </a:rPr>
              <a:t>Artificial Neural Networks</a:t>
            </a:r>
            <a:r>
              <a:rPr lang="en" sz="1400">
                <a:solidFill>
                  <a:schemeClr val="dk1"/>
                </a:solidFill>
              </a:rPr>
              <a:t> – work similar to human neurons through association. Mimic human brain. One sub-category of this is through the </a:t>
            </a:r>
            <a:r>
              <a:rPr lang="en" sz="1400" b="1">
                <a:solidFill>
                  <a:schemeClr val="dk1"/>
                </a:solidFill>
              </a:rPr>
              <a:t>Transformer Model </a:t>
            </a:r>
            <a:r>
              <a:rPr lang="en" sz="1400">
                <a:solidFill>
                  <a:schemeClr val="dk1"/>
                </a:solidFill>
              </a:rPr>
              <a:t>– a type of deep learning that allows AI to learn relationships between different parts of a sequence (at a much faster pace, taking into account context of a sentence rather than individual words). This led to an explosion in </a:t>
            </a:r>
            <a:r>
              <a:rPr lang="en" sz="1400" b="1" i="1">
                <a:solidFill>
                  <a:schemeClr val="dk1"/>
                </a:solidFill>
              </a:rPr>
              <a:t>Large Language Models (LLMs). </a:t>
            </a:r>
            <a:endParaRPr sz="2000"/>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ject Proposal">
  <a:themeElements>
    <a:clrScheme name="Simple Light">
      <a:dk1>
        <a:srgbClr val="000000"/>
      </a:dk1>
      <a:lt1>
        <a:srgbClr val="FFFFFF"/>
      </a:lt1>
      <a:dk2>
        <a:srgbClr val="FCEB00"/>
      </a:dk2>
      <a:lt2>
        <a:srgbClr val="000000"/>
      </a:lt2>
      <a:accent1>
        <a:srgbClr val="D9D9D9"/>
      </a:accent1>
      <a:accent2>
        <a:srgbClr val="999999"/>
      </a:accent2>
      <a:accent3>
        <a:srgbClr val="525252"/>
      </a:accent3>
      <a:accent4>
        <a:srgbClr val="EFEFEF"/>
      </a:accent4>
      <a:accent5>
        <a:srgbClr val="0097A7"/>
      </a:accent5>
      <a:accent6>
        <a:srgbClr val="EEFF4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6161</Words>
  <Application>Microsoft Office PowerPoint</Application>
  <PresentationFormat>On-screen Show (16:9)</PresentationFormat>
  <Paragraphs>391</Paragraphs>
  <Slides>34</Slides>
  <Notes>34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34</vt:i4>
      </vt:variant>
    </vt:vector>
  </HeadingPairs>
  <TitlesOfParts>
    <vt:vector size="46" baseType="lpstr">
      <vt:lpstr>Nunito</vt:lpstr>
      <vt:lpstr>Anton</vt:lpstr>
      <vt:lpstr>Arial</vt:lpstr>
      <vt:lpstr>DM Sans Medium</vt:lpstr>
      <vt:lpstr>Roboto</vt:lpstr>
      <vt:lpstr>Aptos</vt:lpstr>
      <vt:lpstr>Maven Pro</vt:lpstr>
      <vt:lpstr>Noto Sans Symbols</vt:lpstr>
      <vt:lpstr>DM Sans</vt:lpstr>
      <vt:lpstr>DM Sans SemiBold</vt:lpstr>
      <vt:lpstr>Momentum</vt:lpstr>
      <vt:lpstr>Project Proposal</vt:lpstr>
      <vt:lpstr>Is This Real Life...or AI Talking? Ethical Considerations on the Use of Artificial Intelligence in Training</vt:lpstr>
      <vt:lpstr>Learning Objectives</vt:lpstr>
      <vt:lpstr>Introduction</vt:lpstr>
      <vt:lpstr>What is AI?</vt:lpstr>
      <vt:lpstr>What is NOT AI? </vt:lpstr>
      <vt:lpstr>History of AI use in psychology</vt:lpstr>
      <vt:lpstr>What are the types of AI?</vt:lpstr>
      <vt:lpstr>Concepts of AI</vt:lpstr>
      <vt:lpstr>Types of Machine Learning</vt:lpstr>
      <vt:lpstr>Large Language Models (LLMs)</vt:lpstr>
      <vt:lpstr>AI Trends in Practice and Training</vt:lpstr>
      <vt:lpstr>Discussion</vt:lpstr>
      <vt:lpstr>Mental Health Professionals’ Perspectives on AI Use (Cecil et al., 2025)</vt:lpstr>
      <vt:lpstr>Trainee Perspective on AI Use (Gore &amp; Dove, 2025)</vt:lpstr>
      <vt:lpstr>AI Use Trends in the Mental Health Field</vt:lpstr>
      <vt:lpstr>AI Trends in Training</vt:lpstr>
      <vt:lpstr>Potential Benefits and Risks of AI Use (Farmer et al., 2025; Fisher, 2025)</vt:lpstr>
      <vt:lpstr>Ethical Implications</vt:lpstr>
      <vt:lpstr>Guiding Principles related to AI use in therapy</vt:lpstr>
      <vt:lpstr>Ethics codes related to AI use in therapy in general</vt:lpstr>
      <vt:lpstr>Guiding Principles related to AI use in training therapists</vt:lpstr>
      <vt:lpstr>Ethics codes related to AI use in training therapists</vt:lpstr>
      <vt:lpstr>Guidelines and Recommendations for AI Use and Policy</vt:lpstr>
      <vt:lpstr>A Balanced Perspective</vt:lpstr>
      <vt:lpstr>Guiding Principles</vt:lpstr>
      <vt:lpstr>Guiding Principles (cont.) </vt:lpstr>
      <vt:lpstr>Advancing AI Literacy: Discussions in Supervision and Seminar</vt:lpstr>
      <vt:lpstr>Advancing AI Literacy: Encouraging Experimentation and Familiarity</vt:lpstr>
      <vt:lpstr>Advancing AI Literacy: Ethical Implications</vt:lpstr>
      <vt:lpstr>Advancing AI Literacy: Professional Development</vt:lpstr>
      <vt:lpstr>Suggestions: AI Policies for Training</vt:lpstr>
      <vt:lpstr>Questions?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This Real Life...or AI Talking? Ethical Considerations on the Use of Artificial Intelligence in Training</dc:title>
  <dc:creator>Marquez, Jorge A</dc:creator>
  <cp:lastModifiedBy>Marquez, Jorge A</cp:lastModifiedBy>
  <cp:revision>2</cp:revision>
  <dcterms:modified xsi:type="dcterms:W3CDTF">2026-06-08T19:57:47Z</dcterms:modified>
</cp:coreProperties>
</file>