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303" r:id="rId4"/>
    <p:sldId id="259" r:id="rId5"/>
    <p:sldId id="305" r:id="rId6"/>
    <p:sldId id="304" r:id="rId7"/>
    <p:sldId id="293" r:id="rId8"/>
    <p:sldId id="263" r:id="rId9"/>
    <p:sldId id="264" r:id="rId10"/>
    <p:sldId id="265" r:id="rId11"/>
    <p:sldId id="266" r:id="rId12"/>
    <p:sldId id="277" r:id="rId13"/>
    <p:sldId id="290" r:id="rId14"/>
    <p:sldId id="275" r:id="rId15"/>
    <p:sldId id="279" r:id="rId16"/>
    <p:sldId id="295" r:id="rId17"/>
    <p:sldId id="296" r:id="rId18"/>
    <p:sldId id="297" r:id="rId19"/>
    <p:sldId id="298" r:id="rId20"/>
    <p:sldId id="299" r:id="rId21"/>
    <p:sldId id="300" r:id="rId22"/>
    <p:sldId id="301" r:id="rId23"/>
    <p:sldId id="302" r:id="rId24"/>
    <p:sldId id="294" r:id="rId25"/>
    <p:sldId id="268" r:id="rId26"/>
    <p:sldId id="283" r:id="rId27"/>
    <p:sldId id="307" r:id="rId28"/>
    <p:sldId id="285" r:id="rId29"/>
    <p:sldId id="308" r:id="rId30"/>
    <p:sldId id="284" r:id="rId31"/>
    <p:sldId id="309" r:id="rId32"/>
    <p:sldId id="286" r:id="rId33"/>
    <p:sldId id="281" r:id="rId34"/>
    <p:sldId id="273" r:id="rId35"/>
    <p:sldId id="272" r:id="rId36"/>
    <p:sldId id="306" r:id="rId37"/>
  </p:sldIdLst>
  <p:sldSz cx="9144000" cy="6858000" type="screen4x3"/>
  <p:notesSz cx="6858000" cy="9144000"/>
  <p:embeddedFontLst>
    <p:embeddedFont>
      <p:font typeface="Galdeano" panose="020B0604020202020204" charset="0"/>
      <p:regular r:id="rId39"/>
    </p:embeddedFont>
    <p:embeddedFont>
      <p:font typeface="Calibri" panose="020F0502020204030204" pitchFamily="34" charset="0"/>
      <p:regular r:id="rId40"/>
      <p:bold r:id="rId41"/>
      <p:italic r:id="rId42"/>
      <p:boldItalic r:id="rId43"/>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ight, Treston" initials="KT" lastIdx="3" clrIdx="0">
    <p:extLst>
      <p:ext uri="{19B8F6BF-5375-455C-9EA6-DF929625EA0E}">
        <p15:presenceInfo xmlns:p15="http://schemas.microsoft.com/office/powerpoint/2012/main" userId="S-1-5-21-3042399082-3899646274-2732179686-649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2" autoAdjust="0"/>
    <p:restoredTop sz="57425" autoAdjust="0"/>
  </p:normalViewPr>
  <p:slideViewPr>
    <p:cSldViewPr>
      <p:cViewPr>
        <p:scale>
          <a:sx n="55" d="100"/>
          <a:sy n="55" d="100"/>
        </p:scale>
        <p:origin x="1272" y="36"/>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047BB-EFA4-4CE9-8CD7-3E8565728D26}" type="doc">
      <dgm:prSet loTypeId="urn:microsoft.com/office/officeart/2005/8/layout/hProcess11" loCatId="process" qsTypeId="urn:microsoft.com/office/officeart/2005/8/quickstyle/simple1" qsCatId="simple" csTypeId="urn:microsoft.com/office/officeart/2005/8/colors/accent1_2" csCatId="accent1" phldr="1"/>
      <dgm:spPr/>
    </dgm:pt>
    <dgm:pt modelId="{240BB7D9-3CE5-46D0-AB0B-CFFAE2E86855}">
      <dgm:prSet phldrT="[Text]" custT="1"/>
      <dgm:spPr/>
      <dgm:t>
        <a:bodyPr/>
        <a:lstStyle/>
        <a:p>
          <a:r>
            <a:rPr lang="en-US" sz="1100" dirty="0">
              <a:solidFill>
                <a:schemeClr val="bg2"/>
              </a:solidFill>
              <a:latin typeface="Galdeano" panose="020B0604020202020204" charset="0"/>
            </a:rPr>
            <a:t>Summer 2013 Enrolled in Match as Non-member</a:t>
          </a:r>
        </a:p>
      </dgm:t>
    </dgm:pt>
    <dgm:pt modelId="{50E9280E-B41E-4630-9C6C-BEB4F5B4EAA4}" type="parTrans" cxnId="{28287F51-B2D8-4E4D-9F5E-1DF27E9E7A3A}">
      <dgm:prSet/>
      <dgm:spPr/>
      <dgm:t>
        <a:bodyPr/>
        <a:lstStyle/>
        <a:p>
          <a:endParaRPr lang="en-US"/>
        </a:p>
      </dgm:t>
    </dgm:pt>
    <dgm:pt modelId="{E5D88BB5-8FA0-4006-A0BB-A445CBA6B073}" type="sibTrans" cxnId="{28287F51-B2D8-4E4D-9F5E-1DF27E9E7A3A}">
      <dgm:prSet/>
      <dgm:spPr/>
      <dgm:t>
        <a:bodyPr/>
        <a:lstStyle/>
        <a:p>
          <a:endParaRPr lang="en-US"/>
        </a:p>
      </dgm:t>
    </dgm:pt>
    <dgm:pt modelId="{2B6D19D6-C9E0-4E05-A21A-205FF0178A2B}">
      <dgm:prSet phldrT="[Text]" custT="1"/>
      <dgm:spPr/>
      <dgm:t>
        <a:bodyPr/>
        <a:lstStyle/>
        <a:p>
          <a:r>
            <a:rPr lang="en-US" sz="1100" dirty="0">
              <a:solidFill>
                <a:schemeClr val="bg2"/>
              </a:solidFill>
              <a:latin typeface="Galdeano" panose="020B0604020202020204" charset="0"/>
            </a:rPr>
            <a:t>February 2014  First Match</a:t>
          </a:r>
        </a:p>
      </dgm:t>
    </dgm:pt>
    <dgm:pt modelId="{1AA15939-C973-467C-9663-D1CC3E3D044D}" type="parTrans" cxnId="{D08D2D82-534E-417E-BB56-36BF3B2CCDD3}">
      <dgm:prSet/>
      <dgm:spPr/>
      <dgm:t>
        <a:bodyPr/>
        <a:lstStyle/>
        <a:p>
          <a:endParaRPr lang="en-US"/>
        </a:p>
      </dgm:t>
    </dgm:pt>
    <dgm:pt modelId="{93C30309-2E32-43FE-8720-2C67C10E05F5}" type="sibTrans" cxnId="{D08D2D82-534E-417E-BB56-36BF3B2CCDD3}">
      <dgm:prSet/>
      <dgm:spPr/>
      <dgm:t>
        <a:bodyPr/>
        <a:lstStyle/>
        <a:p>
          <a:endParaRPr lang="en-US"/>
        </a:p>
      </dgm:t>
    </dgm:pt>
    <dgm:pt modelId="{47019F11-F0D1-423E-8945-3056DB0BFDC6}">
      <dgm:prSet phldrT="[Text]" custT="1"/>
      <dgm:spPr/>
      <dgm:t>
        <a:bodyPr/>
        <a:lstStyle/>
        <a:p>
          <a:r>
            <a:rPr lang="en-US" sz="1100" dirty="0">
              <a:solidFill>
                <a:schemeClr val="bg2"/>
              </a:solidFill>
              <a:latin typeface="Galdeano" panose="020B0604020202020204" charset="0"/>
            </a:rPr>
            <a:t>October 2014 APPIC Member-ship</a:t>
          </a:r>
        </a:p>
      </dgm:t>
    </dgm:pt>
    <dgm:pt modelId="{A97B8D05-A959-48C3-A642-7E6504689341}" type="parTrans" cxnId="{EE348B29-47B9-4EAB-888F-EF9E4ADBE842}">
      <dgm:prSet/>
      <dgm:spPr/>
      <dgm:t>
        <a:bodyPr/>
        <a:lstStyle/>
        <a:p>
          <a:endParaRPr lang="en-US"/>
        </a:p>
      </dgm:t>
    </dgm:pt>
    <dgm:pt modelId="{3BB1D38D-DA4F-4FD9-A5A6-86A8AD67DDD6}" type="sibTrans" cxnId="{EE348B29-47B9-4EAB-888F-EF9E4ADBE842}">
      <dgm:prSet/>
      <dgm:spPr/>
      <dgm:t>
        <a:bodyPr/>
        <a:lstStyle/>
        <a:p>
          <a:endParaRPr lang="en-US"/>
        </a:p>
      </dgm:t>
    </dgm:pt>
    <dgm:pt modelId="{CBF2F2BC-316B-4261-AC38-D336D6616415}">
      <dgm:prSet phldrT="[Text]" custT="1"/>
      <dgm:spPr/>
      <dgm:t>
        <a:bodyPr/>
        <a:lstStyle/>
        <a:p>
          <a:r>
            <a:rPr lang="en-US" sz="1100" dirty="0">
              <a:solidFill>
                <a:schemeClr val="bg2"/>
              </a:solidFill>
              <a:latin typeface="Galdeano" panose="020B0604020202020204" charset="0"/>
            </a:rPr>
            <a:t>December 2014 BEA Grant Awarded</a:t>
          </a:r>
        </a:p>
      </dgm:t>
    </dgm:pt>
    <dgm:pt modelId="{4CDE91DC-8C3A-4329-8A6B-D65FB1C7F04F}" type="parTrans" cxnId="{4FDF75F6-5B49-4DA0-BEB7-5E73AEE25089}">
      <dgm:prSet/>
      <dgm:spPr/>
      <dgm:t>
        <a:bodyPr/>
        <a:lstStyle/>
        <a:p>
          <a:endParaRPr lang="en-US"/>
        </a:p>
      </dgm:t>
    </dgm:pt>
    <dgm:pt modelId="{C772CA85-A81C-46A7-97E0-B64360C973A6}" type="sibTrans" cxnId="{4FDF75F6-5B49-4DA0-BEB7-5E73AEE25089}">
      <dgm:prSet/>
      <dgm:spPr/>
      <dgm:t>
        <a:bodyPr/>
        <a:lstStyle/>
        <a:p>
          <a:endParaRPr lang="en-US"/>
        </a:p>
      </dgm:t>
    </dgm:pt>
    <dgm:pt modelId="{A30684E2-AD34-40B0-9AF0-8E42309A9470}">
      <dgm:prSet phldrT="[Text]" custT="1"/>
      <dgm:spPr/>
      <dgm:t>
        <a:bodyPr/>
        <a:lstStyle/>
        <a:p>
          <a:r>
            <a:rPr lang="en-US" sz="1100" dirty="0">
              <a:solidFill>
                <a:schemeClr val="bg2"/>
              </a:solidFill>
              <a:latin typeface="Galdeano" panose="020B0604020202020204" charset="0"/>
            </a:rPr>
            <a:t>September 2015 Submitted Self-Study</a:t>
          </a:r>
        </a:p>
      </dgm:t>
    </dgm:pt>
    <dgm:pt modelId="{C066DF4B-F209-4FB6-97D0-440094A370D4}" type="parTrans" cxnId="{B2B0675E-7305-40DE-BD00-551B4A8AC6F9}">
      <dgm:prSet/>
      <dgm:spPr/>
      <dgm:t>
        <a:bodyPr/>
        <a:lstStyle/>
        <a:p>
          <a:endParaRPr lang="en-US"/>
        </a:p>
      </dgm:t>
    </dgm:pt>
    <dgm:pt modelId="{DCD7C9A6-4EC3-4794-B25E-87968600D898}" type="sibTrans" cxnId="{B2B0675E-7305-40DE-BD00-551B4A8AC6F9}">
      <dgm:prSet/>
      <dgm:spPr/>
      <dgm:t>
        <a:bodyPr/>
        <a:lstStyle/>
        <a:p>
          <a:endParaRPr lang="en-US"/>
        </a:p>
      </dgm:t>
    </dgm:pt>
    <dgm:pt modelId="{10A97DF7-9498-4D88-931D-89456D11BE9F}">
      <dgm:prSet phldrT="[Text]" custT="1"/>
      <dgm:spPr/>
      <dgm:t>
        <a:bodyPr/>
        <a:lstStyle/>
        <a:p>
          <a:r>
            <a:rPr lang="en-US" sz="1100" dirty="0">
              <a:solidFill>
                <a:schemeClr val="bg2"/>
              </a:solidFill>
              <a:latin typeface="Galdeano" panose="020B0604020202020204" charset="0"/>
            </a:rPr>
            <a:t>October 2015 Approved for Winter Cycle Site Visit</a:t>
          </a:r>
        </a:p>
      </dgm:t>
    </dgm:pt>
    <dgm:pt modelId="{599669CA-CDBD-4DD2-8AFB-9FAAD7BE0A4C}" type="parTrans" cxnId="{640E4ED9-E68A-44FF-97DE-C064FA2178F1}">
      <dgm:prSet/>
      <dgm:spPr/>
      <dgm:t>
        <a:bodyPr/>
        <a:lstStyle/>
        <a:p>
          <a:endParaRPr lang="en-US"/>
        </a:p>
      </dgm:t>
    </dgm:pt>
    <dgm:pt modelId="{56ABC1B1-9012-4EBB-B8BA-451ECACE9CD3}" type="sibTrans" cxnId="{640E4ED9-E68A-44FF-97DE-C064FA2178F1}">
      <dgm:prSet/>
      <dgm:spPr/>
      <dgm:t>
        <a:bodyPr/>
        <a:lstStyle/>
        <a:p>
          <a:endParaRPr lang="en-US"/>
        </a:p>
      </dgm:t>
    </dgm:pt>
    <dgm:pt modelId="{5817EBF5-98B1-4D9E-A848-545C8646D5AD}">
      <dgm:prSet phldrT="[Text]" custT="1"/>
      <dgm:spPr/>
      <dgm:t>
        <a:bodyPr/>
        <a:lstStyle/>
        <a:p>
          <a:r>
            <a:rPr lang="en-US" sz="1100" dirty="0">
              <a:solidFill>
                <a:schemeClr val="bg2"/>
              </a:solidFill>
              <a:latin typeface="Galdeano" panose="020B0604020202020204" charset="0"/>
            </a:rPr>
            <a:t>March 2016 Site Visit</a:t>
          </a:r>
        </a:p>
      </dgm:t>
    </dgm:pt>
    <dgm:pt modelId="{EBC21B31-E3AB-4DD1-8D0B-34443ED57E42}" type="parTrans" cxnId="{FCF537C2-9EC2-4934-9FA5-596BB3577D7D}">
      <dgm:prSet/>
      <dgm:spPr/>
      <dgm:t>
        <a:bodyPr/>
        <a:lstStyle/>
        <a:p>
          <a:endParaRPr lang="en-US"/>
        </a:p>
      </dgm:t>
    </dgm:pt>
    <dgm:pt modelId="{760E8C62-CE16-49E4-9FC5-0B5DECA6A62C}" type="sibTrans" cxnId="{FCF537C2-9EC2-4934-9FA5-596BB3577D7D}">
      <dgm:prSet/>
      <dgm:spPr/>
      <dgm:t>
        <a:bodyPr/>
        <a:lstStyle/>
        <a:p>
          <a:endParaRPr lang="en-US"/>
        </a:p>
      </dgm:t>
    </dgm:pt>
    <dgm:pt modelId="{7E57EB21-7D9B-4B41-BD17-BD23FFBA2D85}">
      <dgm:prSet phldrT="[Text]" custT="1"/>
      <dgm:spPr/>
      <dgm:t>
        <a:bodyPr/>
        <a:lstStyle/>
        <a:p>
          <a:r>
            <a:rPr lang="en-US" sz="1100" dirty="0">
              <a:solidFill>
                <a:schemeClr val="bg2"/>
              </a:solidFill>
              <a:latin typeface="Galdeano" panose="020B0604020202020204" charset="0"/>
            </a:rPr>
            <a:t>May/June 2016 Site Visit Report &amp; Response</a:t>
          </a:r>
        </a:p>
      </dgm:t>
    </dgm:pt>
    <dgm:pt modelId="{051D1DA8-C347-4647-8AB8-CF8488C88671}" type="parTrans" cxnId="{AE33DA7D-8F9E-4BD8-BBA4-A9286C625628}">
      <dgm:prSet/>
      <dgm:spPr/>
      <dgm:t>
        <a:bodyPr/>
        <a:lstStyle/>
        <a:p>
          <a:endParaRPr lang="en-US"/>
        </a:p>
      </dgm:t>
    </dgm:pt>
    <dgm:pt modelId="{3022F674-7DC5-4E73-B55A-4F1D4D838F7B}" type="sibTrans" cxnId="{AE33DA7D-8F9E-4BD8-BBA4-A9286C625628}">
      <dgm:prSet/>
      <dgm:spPr/>
      <dgm:t>
        <a:bodyPr/>
        <a:lstStyle/>
        <a:p>
          <a:endParaRPr lang="en-US"/>
        </a:p>
      </dgm:t>
    </dgm:pt>
    <dgm:pt modelId="{77DA6A7D-8CBA-492E-8093-C2ED94A5A1C9}">
      <dgm:prSet phldrT="[Text]" custT="1"/>
      <dgm:spPr/>
      <dgm:t>
        <a:bodyPr/>
        <a:lstStyle/>
        <a:p>
          <a:r>
            <a:rPr lang="en-US" sz="1100" dirty="0">
              <a:solidFill>
                <a:schemeClr val="bg2"/>
              </a:solidFill>
              <a:latin typeface="Galdeano" panose="020B0604020202020204" charset="0"/>
            </a:rPr>
            <a:t>August 2016 APA </a:t>
          </a:r>
          <a:r>
            <a:rPr lang="en-US" sz="1100" dirty="0" err="1">
              <a:solidFill>
                <a:schemeClr val="bg2"/>
              </a:solidFill>
              <a:latin typeface="Galdeano" panose="020B0604020202020204" charset="0"/>
            </a:rPr>
            <a:t>Accredita-tion</a:t>
          </a:r>
          <a:r>
            <a:rPr lang="en-US" sz="1100" dirty="0">
              <a:solidFill>
                <a:schemeClr val="bg2"/>
              </a:solidFill>
              <a:latin typeface="Galdeano" panose="020B0604020202020204" charset="0"/>
            </a:rPr>
            <a:t>!</a:t>
          </a:r>
        </a:p>
      </dgm:t>
    </dgm:pt>
    <dgm:pt modelId="{42F9ADB4-1039-4F72-93ED-8CD21DCBF685}" type="parTrans" cxnId="{38B4E98D-EE35-497C-9CF7-A47B33713750}">
      <dgm:prSet/>
      <dgm:spPr/>
      <dgm:t>
        <a:bodyPr/>
        <a:lstStyle/>
        <a:p>
          <a:endParaRPr lang="en-US"/>
        </a:p>
      </dgm:t>
    </dgm:pt>
    <dgm:pt modelId="{A52D4135-3E2A-4F17-90D8-B1C9D3B5EFEF}" type="sibTrans" cxnId="{38B4E98D-EE35-497C-9CF7-A47B33713750}">
      <dgm:prSet/>
      <dgm:spPr/>
      <dgm:t>
        <a:bodyPr/>
        <a:lstStyle/>
        <a:p>
          <a:endParaRPr lang="en-US"/>
        </a:p>
      </dgm:t>
    </dgm:pt>
    <dgm:pt modelId="{7D9ABE86-F4DC-43BE-AFB2-4D58C1D57E47}" type="pres">
      <dgm:prSet presAssocID="{E85047BB-EFA4-4CE9-8CD7-3E8565728D26}" presName="Name0" presStyleCnt="0">
        <dgm:presLayoutVars>
          <dgm:dir/>
          <dgm:resizeHandles val="exact"/>
        </dgm:presLayoutVars>
      </dgm:prSet>
      <dgm:spPr/>
    </dgm:pt>
    <dgm:pt modelId="{9AF2160B-89BC-4B1C-AED4-FB6C86C6CE85}" type="pres">
      <dgm:prSet presAssocID="{E85047BB-EFA4-4CE9-8CD7-3E8565728D26}" presName="arrow" presStyleLbl="bgShp" presStyleIdx="0" presStyleCnt="1"/>
      <dgm:spPr/>
    </dgm:pt>
    <dgm:pt modelId="{8AB72BEE-B4CC-4C4D-8A7A-68EC017AC5FD}" type="pres">
      <dgm:prSet presAssocID="{E85047BB-EFA4-4CE9-8CD7-3E8565728D26}" presName="points" presStyleCnt="0"/>
      <dgm:spPr/>
    </dgm:pt>
    <dgm:pt modelId="{D26A40DC-BE4C-40BF-BD92-0E199FB51D17}" type="pres">
      <dgm:prSet presAssocID="{240BB7D9-3CE5-46D0-AB0B-CFFAE2E86855}" presName="compositeA" presStyleCnt="0"/>
      <dgm:spPr/>
    </dgm:pt>
    <dgm:pt modelId="{570FEB3A-7C01-4CC0-96F2-2D7E54A24E17}" type="pres">
      <dgm:prSet presAssocID="{240BB7D9-3CE5-46D0-AB0B-CFFAE2E86855}" presName="textA" presStyleLbl="revTx" presStyleIdx="0" presStyleCnt="9">
        <dgm:presLayoutVars>
          <dgm:bulletEnabled val="1"/>
        </dgm:presLayoutVars>
      </dgm:prSet>
      <dgm:spPr/>
    </dgm:pt>
    <dgm:pt modelId="{4100D734-50D4-4235-A407-8EF4B905443E}" type="pres">
      <dgm:prSet presAssocID="{240BB7D9-3CE5-46D0-AB0B-CFFAE2E86855}" presName="circleA" presStyleLbl="node1" presStyleIdx="0" presStyleCnt="9"/>
      <dgm:spPr/>
    </dgm:pt>
    <dgm:pt modelId="{0531AA79-8D45-40FF-B57E-C4B52E75457B}" type="pres">
      <dgm:prSet presAssocID="{240BB7D9-3CE5-46D0-AB0B-CFFAE2E86855}" presName="spaceA" presStyleCnt="0"/>
      <dgm:spPr/>
    </dgm:pt>
    <dgm:pt modelId="{F94647E6-A3BB-48A1-BFD5-20238DAD2C80}" type="pres">
      <dgm:prSet presAssocID="{E5D88BB5-8FA0-4006-A0BB-A445CBA6B073}" presName="space" presStyleCnt="0"/>
      <dgm:spPr/>
    </dgm:pt>
    <dgm:pt modelId="{CDA56374-9428-4F93-A169-331E227A2E91}" type="pres">
      <dgm:prSet presAssocID="{2B6D19D6-C9E0-4E05-A21A-205FF0178A2B}" presName="compositeB" presStyleCnt="0"/>
      <dgm:spPr/>
    </dgm:pt>
    <dgm:pt modelId="{CDCF7A70-374B-4389-9A72-3BC081651BC0}" type="pres">
      <dgm:prSet presAssocID="{2B6D19D6-C9E0-4E05-A21A-205FF0178A2B}" presName="textB" presStyleLbl="revTx" presStyleIdx="1" presStyleCnt="9">
        <dgm:presLayoutVars>
          <dgm:bulletEnabled val="1"/>
        </dgm:presLayoutVars>
      </dgm:prSet>
      <dgm:spPr/>
    </dgm:pt>
    <dgm:pt modelId="{F9089E9F-BCA6-4D13-BE30-3E3515EAFC96}" type="pres">
      <dgm:prSet presAssocID="{2B6D19D6-C9E0-4E05-A21A-205FF0178A2B}" presName="circleB" presStyleLbl="node1" presStyleIdx="1" presStyleCnt="9"/>
      <dgm:spPr/>
    </dgm:pt>
    <dgm:pt modelId="{9B4FB737-C6F0-4C6B-9A7A-DE0C2FF2F876}" type="pres">
      <dgm:prSet presAssocID="{2B6D19D6-C9E0-4E05-A21A-205FF0178A2B}" presName="spaceB" presStyleCnt="0"/>
      <dgm:spPr/>
    </dgm:pt>
    <dgm:pt modelId="{EB546F43-3D84-4A30-BD43-C5F376E13613}" type="pres">
      <dgm:prSet presAssocID="{93C30309-2E32-43FE-8720-2C67C10E05F5}" presName="space" presStyleCnt="0"/>
      <dgm:spPr/>
    </dgm:pt>
    <dgm:pt modelId="{DBE26EEF-2109-491C-8700-2595A09B4EAC}" type="pres">
      <dgm:prSet presAssocID="{47019F11-F0D1-423E-8945-3056DB0BFDC6}" presName="compositeA" presStyleCnt="0"/>
      <dgm:spPr/>
    </dgm:pt>
    <dgm:pt modelId="{1C878B7B-422D-470D-965B-E733B917ADBF}" type="pres">
      <dgm:prSet presAssocID="{47019F11-F0D1-423E-8945-3056DB0BFDC6}" presName="textA" presStyleLbl="revTx" presStyleIdx="2" presStyleCnt="9">
        <dgm:presLayoutVars>
          <dgm:bulletEnabled val="1"/>
        </dgm:presLayoutVars>
      </dgm:prSet>
      <dgm:spPr/>
    </dgm:pt>
    <dgm:pt modelId="{8CC5770C-5F56-4654-8648-37BB2CAB0AB9}" type="pres">
      <dgm:prSet presAssocID="{47019F11-F0D1-423E-8945-3056DB0BFDC6}" presName="circleA" presStyleLbl="node1" presStyleIdx="2" presStyleCnt="9"/>
      <dgm:spPr/>
    </dgm:pt>
    <dgm:pt modelId="{FDF44C81-979B-4484-9B1E-03E67386E032}" type="pres">
      <dgm:prSet presAssocID="{47019F11-F0D1-423E-8945-3056DB0BFDC6}" presName="spaceA" presStyleCnt="0"/>
      <dgm:spPr/>
    </dgm:pt>
    <dgm:pt modelId="{32A77932-5721-4CC5-8955-B98588B2EDB2}" type="pres">
      <dgm:prSet presAssocID="{3BB1D38D-DA4F-4FD9-A5A6-86A8AD67DDD6}" presName="space" presStyleCnt="0"/>
      <dgm:spPr/>
    </dgm:pt>
    <dgm:pt modelId="{17C44EA3-E727-40E5-80DD-DF9CC2D61B4B}" type="pres">
      <dgm:prSet presAssocID="{CBF2F2BC-316B-4261-AC38-D336D6616415}" presName="compositeB" presStyleCnt="0"/>
      <dgm:spPr/>
    </dgm:pt>
    <dgm:pt modelId="{2C64BD11-CEE8-4D75-8E19-5904EC1AC20C}" type="pres">
      <dgm:prSet presAssocID="{CBF2F2BC-316B-4261-AC38-D336D6616415}" presName="textB" presStyleLbl="revTx" presStyleIdx="3" presStyleCnt="9">
        <dgm:presLayoutVars>
          <dgm:bulletEnabled val="1"/>
        </dgm:presLayoutVars>
      </dgm:prSet>
      <dgm:spPr/>
    </dgm:pt>
    <dgm:pt modelId="{E972408D-99A7-4B4F-9CC4-49448C7DDC8D}" type="pres">
      <dgm:prSet presAssocID="{CBF2F2BC-316B-4261-AC38-D336D6616415}" presName="circleB" presStyleLbl="node1" presStyleIdx="3" presStyleCnt="9"/>
      <dgm:spPr/>
    </dgm:pt>
    <dgm:pt modelId="{C2F42FAF-EE60-4239-B21B-E52060C5817F}" type="pres">
      <dgm:prSet presAssocID="{CBF2F2BC-316B-4261-AC38-D336D6616415}" presName="spaceB" presStyleCnt="0"/>
      <dgm:spPr/>
    </dgm:pt>
    <dgm:pt modelId="{4AB76CBF-622D-4056-B018-830990B80390}" type="pres">
      <dgm:prSet presAssocID="{C772CA85-A81C-46A7-97E0-B64360C973A6}" presName="space" presStyleCnt="0"/>
      <dgm:spPr/>
    </dgm:pt>
    <dgm:pt modelId="{B7176623-5609-49A0-877A-CFB325F81698}" type="pres">
      <dgm:prSet presAssocID="{A30684E2-AD34-40B0-9AF0-8E42309A9470}" presName="compositeA" presStyleCnt="0"/>
      <dgm:spPr/>
    </dgm:pt>
    <dgm:pt modelId="{80D919FE-9534-4FE9-B66D-5B00D489E7B4}" type="pres">
      <dgm:prSet presAssocID="{A30684E2-AD34-40B0-9AF0-8E42309A9470}" presName="textA" presStyleLbl="revTx" presStyleIdx="4" presStyleCnt="9" custScaleX="133450">
        <dgm:presLayoutVars>
          <dgm:bulletEnabled val="1"/>
        </dgm:presLayoutVars>
      </dgm:prSet>
      <dgm:spPr/>
    </dgm:pt>
    <dgm:pt modelId="{73F0E58C-C796-4340-BC11-31DCCC48A181}" type="pres">
      <dgm:prSet presAssocID="{A30684E2-AD34-40B0-9AF0-8E42309A9470}" presName="circleA" presStyleLbl="node1" presStyleIdx="4" presStyleCnt="9"/>
      <dgm:spPr/>
    </dgm:pt>
    <dgm:pt modelId="{0F1EE88B-C4D3-469D-8219-8556BAE5E0F6}" type="pres">
      <dgm:prSet presAssocID="{A30684E2-AD34-40B0-9AF0-8E42309A9470}" presName="spaceA" presStyleCnt="0"/>
      <dgm:spPr/>
    </dgm:pt>
    <dgm:pt modelId="{9F712633-1FF7-4DB7-A7C1-FA7A9D80563E}" type="pres">
      <dgm:prSet presAssocID="{DCD7C9A6-4EC3-4794-B25E-87968600D898}" presName="space" presStyleCnt="0"/>
      <dgm:spPr/>
    </dgm:pt>
    <dgm:pt modelId="{D4158554-5752-40EC-BD5E-9E4AB7FA8C77}" type="pres">
      <dgm:prSet presAssocID="{10A97DF7-9498-4D88-931D-89456D11BE9F}" presName="compositeB" presStyleCnt="0"/>
      <dgm:spPr/>
    </dgm:pt>
    <dgm:pt modelId="{04E2CE11-B992-4311-A3D2-236AA3B31196}" type="pres">
      <dgm:prSet presAssocID="{10A97DF7-9498-4D88-931D-89456D11BE9F}" presName="textB" presStyleLbl="revTx" presStyleIdx="5" presStyleCnt="9">
        <dgm:presLayoutVars>
          <dgm:bulletEnabled val="1"/>
        </dgm:presLayoutVars>
      </dgm:prSet>
      <dgm:spPr/>
    </dgm:pt>
    <dgm:pt modelId="{6F94D064-0F18-4986-A207-4E6F07460126}" type="pres">
      <dgm:prSet presAssocID="{10A97DF7-9498-4D88-931D-89456D11BE9F}" presName="circleB" presStyleLbl="node1" presStyleIdx="5" presStyleCnt="9"/>
      <dgm:spPr/>
    </dgm:pt>
    <dgm:pt modelId="{0C394F43-67E9-4C8C-9738-72C51C5EA483}" type="pres">
      <dgm:prSet presAssocID="{10A97DF7-9498-4D88-931D-89456D11BE9F}" presName="spaceB" presStyleCnt="0"/>
      <dgm:spPr/>
    </dgm:pt>
    <dgm:pt modelId="{ABDD2741-9146-45EA-80B8-91EF4EDB122A}" type="pres">
      <dgm:prSet presAssocID="{56ABC1B1-9012-4EBB-B8BA-451ECACE9CD3}" presName="space" presStyleCnt="0"/>
      <dgm:spPr/>
    </dgm:pt>
    <dgm:pt modelId="{AD6DB25F-BFD0-40BE-A45D-23A5C9006E0A}" type="pres">
      <dgm:prSet presAssocID="{5817EBF5-98B1-4D9E-A848-545C8646D5AD}" presName="compositeA" presStyleCnt="0"/>
      <dgm:spPr/>
    </dgm:pt>
    <dgm:pt modelId="{3C2B438C-ADAA-4A38-AD7C-D15464A801E7}" type="pres">
      <dgm:prSet presAssocID="{5817EBF5-98B1-4D9E-A848-545C8646D5AD}" presName="textA" presStyleLbl="revTx" presStyleIdx="6" presStyleCnt="9">
        <dgm:presLayoutVars>
          <dgm:bulletEnabled val="1"/>
        </dgm:presLayoutVars>
      </dgm:prSet>
      <dgm:spPr/>
    </dgm:pt>
    <dgm:pt modelId="{91EE4033-8D9A-4E66-A545-9136E3BF1815}" type="pres">
      <dgm:prSet presAssocID="{5817EBF5-98B1-4D9E-A848-545C8646D5AD}" presName="circleA" presStyleLbl="node1" presStyleIdx="6" presStyleCnt="9"/>
      <dgm:spPr/>
    </dgm:pt>
    <dgm:pt modelId="{56ADC648-B42C-4260-9169-281DF8150C73}" type="pres">
      <dgm:prSet presAssocID="{5817EBF5-98B1-4D9E-A848-545C8646D5AD}" presName="spaceA" presStyleCnt="0"/>
      <dgm:spPr/>
    </dgm:pt>
    <dgm:pt modelId="{83D4C5F9-5A6A-4A3C-9626-128D2D4591F1}" type="pres">
      <dgm:prSet presAssocID="{760E8C62-CE16-49E4-9FC5-0B5DECA6A62C}" presName="space" presStyleCnt="0"/>
      <dgm:spPr/>
    </dgm:pt>
    <dgm:pt modelId="{3B1E3D9D-0690-4D09-81E1-1A2D909818DE}" type="pres">
      <dgm:prSet presAssocID="{7E57EB21-7D9B-4B41-BD17-BD23FFBA2D85}" presName="compositeB" presStyleCnt="0"/>
      <dgm:spPr/>
    </dgm:pt>
    <dgm:pt modelId="{FE921589-B631-4EFB-BBCD-444732E40C82}" type="pres">
      <dgm:prSet presAssocID="{7E57EB21-7D9B-4B41-BD17-BD23FFBA2D85}" presName="textB" presStyleLbl="revTx" presStyleIdx="7" presStyleCnt="9">
        <dgm:presLayoutVars>
          <dgm:bulletEnabled val="1"/>
        </dgm:presLayoutVars>
      </dgm:prSet>
      <dgm:spPr/>
    </dgm:pt>
    <dgm:pt modelId="{8307BA05-2509-4C18-888D-445F1EE283F0}" type="pres">
      <dgm:prSet presAssocID="{7E57EB21-7D9B-4B41-BD17-BD23FFBA2D85}" presName="circleB" presStyleLbl="node1" presStyleIdx="7" presStyleCnt="9"/>
      <dgm:spPr/>
    </dgm:pt>
    <dgm:pt modelId="{698A7959-58E9-479C-8D44-1B5A5F1E0D3C}" type="pres">
      <dgm:prSet presAssocID="{7E57EB21-7D9B-4B41-BD17-BD23FFBA2D85}" presName="spaceB" presStyleCnt="0"/>
      <dgm:spPr/>
    </dgm:pt>
    <dgm:pt modelId="{41E02D46-C2A3-4505-8A84-95CA9C8287FE}" type="pres">
      <dgm:prSet presAssocID="{3022F674-7DC5-4E73-B55A-4F1D4D838F7B}" presName="space" presStyleCnt="0"/>
      <dgm:spPr/>
    </dgm:pt>
    <dgm:pt modelId="{457E094B-6FA7-4099-A3B2-DC51B5F4E12E}" type="pres">
      <dgm:prSet presAssocID="{77DA6A7D-8CBA-492E-8093-C2ED94A5A1C9}" presName="compositeA" presStyleCnt="0"/>
      <dgm:spPr/>
    </dgm:pt>
    <dgm:pt modelId="{8055D24F-642C-44A1-9380-5648268CF8FA}" type="pres">
      <dgm:prSet presAssocID="{77DA6A7D-8CBA-492E-8093-C2ED94A5A1C9}" presName="textA" presStyleLbl="revTx" presStyleIdx="8" presStyleCnt="9">
        <dgm:presLayoutVars>
          <dgm:bulletEnabled val="1"/>
        </dgm:presLayoutVars>
      </dgm:prSet>
      <dgm:spPr/>
    </dgm:pt>
    <dgm:pt modelId="{F2ED5D98-F9BA-4F42-ABC4-F25333C6F7DA}" type="pres">
      <dgm:prSet presAssocID="{77DA6A7D-8CBA-492E-8093-C2ED94A5A1C9}" presName="circleA" presStyleLbl="node1" presStyleIdx="8" presStyleCnt="9"/>
      <dgm:spPr/>
    </dgm:pt>
    <dgm:pt modelId="{578E0379-CB1A-4BD3-A0E3-3D632E0A8E22}" type="pres">
      <dgm:prSet presAssocID="{77DA6A7D-8CBA-492E-8093-C2ED94A5A1C9}" presName="spaceA" presStyleCnt="0"/>
      <dgm:spPr/>
    </dgm:pt>
  </dgm:ptLst>
  <dgm:cxnLst>
    <dgm:cxn modelId="{21476A3C-51CF-4B10-AD4F-F4B364EC031B}" type="presOf" srcId="{7E57EB21-7D9B-4B41-BD17-BD23FFBA2D85}" destId="{FE921589-B631-4EFB-BBCD-444732E40C82}" srcOrd="0" destOrd="0" presId="urn:microsoft.com/office/officeart/2005/8/layout/hProcess11"/>
    <dgm:cxn modelId="{AE33DA7D-8F9E-4BD8-BBA4-A9286C625628}" srcId="{E85047BB-EFA4-4CE9-8CD7-3E8565728D26}" destId="{7E57EB21-7D9B-4B41-BD17-BD23FFBA2D85}" srcOrd="7" destOrd="0" parTransId="{051D1DA8-C347-4647-8AB8-CF8488C88671}" sibTransId="{3022F674-7DC5-4E73-B55A-4F1D4D838F7B}"/>
    <dgm:cxn modelId="{FEC12810-178C-4569-B29C-9EDBB3C79B8D}" type="presOf" srcId="{CBF2F2BC-316B-4261-AC38-D336D6616415}" destId="{2C64BD11-CEE8-4D75-8E19-5904EC1AC20C}" srcOrd="0" destOrd="0" presId="urn:microsoft.com/office/officeart/2005/8/layout/hProcess11"/>
    <dgm:cxn modelId="{9614CC59-A3E1-479E-B589-BF9CCD64A379}" type="presOf" srcId="{5817EBF5-98B1-4D9E-A848-545C8646D5AD}" destId="{3C2B438C-ADAA-4A38-AD7C-D15464A801E7}" srcOrd="0" destOrd="0" presId="urn:microsoft.com/office/officeart/2005/8/layout/hProcess11"/>
    <dgm:cxn modelId="{5D722502-ADB9-4DFF-97A1-87D637198DE1}" type="presOf" srcId="{A30684E2-AD34-40B0-9AF0-8E42309A9470}" destId="{80D919FE-9534-4FE9-B66D-5B00D489E7B4}" srcOrd="0" destOrd="0" presId="urn:microsoft.com/office/officeart/2005/8/layout/hProcess11"/>
    <dgm:cxn modelId="{FCF537C2-9EC2-4934-9FA5-596BB3577D7D}" srcId="{E85047BB-EFA4-4CE9-8CD7-3E8565728D26}" destId="{5817EBF5-98B1-4D9E-A848-545C8646D5AD}" srcOrd="6" destOrd="0" parTransId="{EBC21B31-E3AB-4DD1-8D0B-34443ED57E42}" sibTransId="{760E8C62-CE16-49E4-9FC5-0B5DECA6A62C}"/>
    <dgm:cxn modelId="{4FDF75F6-5B49-4DA0-BEB7-5E73AEE25089}" srcId="{E85047BB-EFA4-4CE9-8CD7-3E8565728D26}" destId="{CBF2F2BC-316B-4261-AC38-D336D6616415}" srcOrd="3" destOrd="0" parTransId="{4CDE91DC-8C3A-4329-8A6B-D65FB1C7F04F}" sibTransId="{C772CA85-A81C-46A7-97E0-B64360C973A6}"/>
    <dgm:cxn modelId="{E047B229-E805-4984-AAA0-9856CB244A2C}" type="presOf" srcId="{2B6D19D6-C9E0-4E05-A21A-205FF0178A2B}" destId="{CDCF7A70-374B-4389-9A72-3BC081651BC0}" srcOrd="0" destOrd="0" presId="urn:microsoft.com/office/officeart/2005/8/layout/hProcess11"/>
    <dgm:cxn modelId="{EE348B29-47B9-4EAB-888F-EF9E4ADBE842}" srcId="{E85047BB-EFA4-4CE9-8CD7-3E8565728D26}" destId="{47019F11-F0D1-423E-8945-3056DB0BFDC6}" srcOrd="2" destOrd="0" parTransId="{A97B8D05-A959-48C3-A642-7E6504689341}" sibTransId="{3BB1D38D-DA4F-4FD9-A5A6-86A8AD67DDD6}"/>
    <dgm:cxn modelId="{28287F51-B2D8-4E4D-9F5E-1DF27E9E7A3A}" srcId="{E85047BB-EFA4-4CE9-8CD7-3E8565728D26}" destId="{240BB7D9-3CE5-46D0-AB0B-CFFAE2E86855}" srcOrd="0" destOrd="0" parTransId="{50E9280E-B41E-4630-9C6C-BEB4F5B4EAA4}" sibTransId="{E5D88BB5-8FA0-4006-A0BB-A445CBA6B073}"/>
    <dgm:cxn modelId="{38B4E98D-EE35-497C-9CF7-A47B33713750}" srcId="{E85047BB-EFA4-4CE9-8CD7-3E8565728D26}" destId="{77DA6A7D-8CBA-492E-8093-C2ED94A5A1C9}" srcOrd="8" destOrd="0" parTransId="{42F9ADB4-1039-4F72-93ED-8CD21DCBF685}" sibTransId="{A52D4135-3E2A-4F17-90D8-B1C9D3B5EFEF}"/>
    <dgm:cxn modelId="{F060AF1B-C1CA-4349-A49B-F7E5F8F861D9}" type="presOf" srcId="{10A97DF7-9498-4D88-931D-89456D11BE9F}" destId="{04E2CE11-B992-4311-A3D2-236AA3B31196}" srcOrd="0" destOrd="0" presId="urn:microsoft.com/office/officeart/2005/8/layout/hProcess11"/>
    <dgm:cxn modelId="{B2B0675E-7305-40DE-BD00-551B4A8AC6F9}" srcId="{E85047BB-EFA4-4CE9-8CD7-3E8565728D26}" destId="{A30684E2-AD34-40B0-9AF0-8E42309A9470}" srcOrd="4" destOrd="0" parTransId="{C066DF4B-F209-4FB6-97D0-440094A370D4}" sibTransId="{DCD7C9A6-4EC3-4794-B25E-87968600D898}"/>
    <dgm:cxn modelId="{640E4ED9-E68A-44FF-97DE-C064FA2178F1}" srcId="{E85047BB-EFA4-4CE9-8CD7-3E8565728D26}" destId="{10A97DF7-9498-4D88-931D-89456D11BE9F}" srcOrd="5" destOrd="0" parTransId="{599669CA-CDBD-4DD2-8AFB-9FAAD7BE0A4C}" sibTransId="{56ABC1B1-9012-4EBB-B8BA-451ECACE9CD3}"/>
    <dgm:cxn modelId="{97C841F6-552B-4EA0-BC41-38B37160358D}" type="presOf" srcId="{E85047BB-EFA4-4CE9-8CD7-3E8565728D26}" destId="{7D9ABE86-F4DC-43BE-AFB2-4D58C1D57E47}" srcOrd="0" destOrd="0" presId="urn:microsoft.com/office/officeart/2005/8/layout/hProcess11"/>
    <dgm:cxn modelId="{6BE561CE-F219-4D4A-801F-8D94EFB5C870}" type="presOf" srcId="{47019F11-F0D1-423E-8945-3056DB0BFDC6}" destId="{1C878B7B-422D-470D-965B-E733B917ADBF}" srcOrd="0" destOrd="0" presId="urn:microsoft.com/office/officeart/2005/8/layout/hProcess11"/>
    <dgm:cxn modelId="{0E069E6C-87B7-4BD0-B402-727AA7B093C4}" type="presOf" srcId="{77DA6A7D-8CBA-492E-8093-C2ED94A5A1C9}" destId="{8055D24F-642C-44A1-9380-5648268CF8FA}" srcOrd="0" destOrd="0" presId="urn:microsoft.com/office/officeart/2005/8/layout/hProcess11"/>
    <dgm:cxn modelId="{1EF20172-E3D0-493E-AF29-E3B61B6AB6D0}" type="presOf" srcId="{240BB7D9-3CE5-46D0-AB0B-CFFAE2E86855}" destId="{570FEB3A-7C01-4CC0-96F2-2D7E54A24E17}" srcOrd="0" destOrd="0" presId="urn:microsoft.com/office/officeart/2005/8/layout/hProcess11"/>
    <dgm:cxn modelId="{D08D2D82-534E-417E-BB56-36BF3B2CCDD3}" srcId="{E85047BB-EFA4-4CE9-8CD7-3E8565728D26}" destId="{2B6D19D6-C9E0-4E05-A21A-205FF0178A2B}" srcOrd="1" destOrd="0" parTransId="{1AA15939-C973-467C-9663-D1CC3E3D044D}" sibTransId="{93C30309-2E32-43FE-8720-2C67C10E05F5}"/>
    <dgm:cxn modelId="{92C3B37C-52A5-4D3C-AE05-4E0D83FA3D2B}" type="presParOf" srcId="{7D9ABE86-F4DC-43BE-AFB2-4D58C1D57E47}" destId="{9AF2160B-89BC-4B1C-AED4-FB6C86C6CE85}" srcOrd="0" destOrd="0" presId="urn:microsoft.com/office/officeart/2005/8/layout/hProcess11"/>
    <dgm:cxn modelId="{72B1EEFD-88BC-4F0B-A7AF-DBB3996C25BD}" type="presParOf" srcId="{7D9ABE86-F4DC-43BE-AFB2-4D58C1D57E47}" destId="{8AB72BEE-B4CC-4C4D-8A7A-68EC017AC5FD}" srcOrd="1" destOrd="0" presId="urn:microsoft.com/office/officeart/2005/8/layout/hProcess11"/>
    <dgm:cxn modelId="{7DFEE94E-B594-4C43-ABE3-DCBAA9328014}" type="presParOf" srcId="{8AB72BEE-B4CC-4C4D-8A7A-68EC017AC5FD}" destId="{D26A40DC-BE4C-40BF-BD92-0E199FB51D17}" srcOrd="0" destOrd="0" presId="urn:microsoft.com/office/officeart/2005/8/layout/hProcess11"/>
    <dgm:cxn modelId="{96D3FA85-D20D-4BC3-A8A5-1172EFDFE92C}" type="presParOf" srcId="{D26A40DC-BE4C-40BF-BD92-0E199FB51D17}" destId="{570FEB3A-7C01-4CC0-96F2-2D7E54A24E17}" srcOrd="0" destOrd="0" presId="urn:microsoft.com/office/officeart/2005/8/layout/hProcess11"/>
    <dgm:cxn modelId="{1A9BB262-73B5-4836-AF62-A36A5E73598F}" type="presParOf" srcId="{D26A40DC-BE4C-40BF-BD92-0E199FB51D17}" destId="{4100D734-50D4-4235-A407-8EF4B905443E}" srcOrd="1" destOrd="0" presId="urn:microsoft.com/office/officeart/2005/8/layout/hProcess11"/>
    <dgm:cxn modelId="{0BD6B047-B1CB-4A07-A315-B13ED0E72ED9}" type="presParOf" srcId="{D26A40DC-BE4C-40BF-BD92-0E199FB51D17}" destId="{0531AA79-8D45-40FF-B57E-C4B52E75457B}" srcOrd="2" destOrd="0" presId="urn:microsoft.com/office/officeart/2005/8/layout/hProcess11"/>
    <dgm:cxn modelId="{7729143B-CD10-4FF5-AAB3-36D04184004D}" type="presParOf" srcId="{8AB72BEE-B4CC-4C4D-8A7A-68EC017AC5FD}" destId="{F94647E6-A3BB-48A1-BFD5-20238DAD2C80}" srcOrd="1" destOrd="0" presId="urn:microsoft.com/office/officeart/2005/8/layout/hProcess11"/>
    <dgm:cxn modelId="{2259B670-0043-48C1-A553-7AD4C6A3C598}" type="presParOf" srcId="{8AB72BEE-B4CC-4C4D-8A7A-68EC017AC5FD}" destId="{CDA56374-9428-4F93-A169-331E227A2E91}" srcOrd="2" destOrd="0" presId="urn:microsoft.com/office/officeart/2005/8/layout/hProcess11"/>
    <dgm:cxn modelId="{42F7B43D-01BE-4970-8D05-8016E537DB6D}" type="presParOf" srcId="{CDA56374-9428-4F93-A169-331E227A2E91}" destId="{CDCF7A70-374B-4389-9A72-3BC081651BC0}" srcOrd="0" destOrd="0" presId="urn:microsoft.com/office/officeart/2005/8/layout/hProcess11"/>
    <dgm:cxn modelId="{3ACBF8CD-5376-4395-924A-BBD2BC887F03}" type="presParOf" srcId="{CDA56374-9428-4F93-A169-331E227A2E91}" destId="{F9089E9F-BCA6-4D13-BE30-3E3515EAFC96}" srcOrd="1" destOrd="0" presId="urn:microsoft.com/office/officeart/2005/8/layout/hProcess11"/>
    <dgm:cxn modelId="{22C19DFB-8788-4E23-82DC-15FF0AB99CB4}" type="presParOf" srcId="{CDA56374-9428-4F93-A169-331E227A2E91}" destId="{9B4FB737-C6F0-4C6B-9A7A-DE0C2FF2F876}" srcOrd="2" destOrd="0" presId="urn:microsoft.com/office/officeart/2005/8/layout/hProcess11"/>
    <dgm:cxn modelId="{15C47DCD-E9E8-4272-8796-79E47A23A705}" type="presParOf" srcId="{8AB72BEE-B4CC-4C4D-8A7A-68EC017AC5FD}" destId="{EB546F43-3D84-4A30-BD43-C5F376E13613}" srcOrd="3" destOrd="0" presId="urn:microsoft.com/office/officeart/2005/8/layout/hProcess11"/>
    <dgm:cxn modelId="{392A3ED1-10A0-4C02-8655-391A182510D1}" type="presParOf" srcId="{8AB72BEE-B4CC-4C4D-8A7A-68EC017AC5FD}" destId="{DBE26EEF-2109-491C-8700-2595A09B4EAC}" srcOrd="4" destOrd="0" presId="urn:microsoft.com/office/officeart/2005/8/layout/hProcess11"/>
    <dgm:cxn modelId="{08076176-5EC4-4175-BA6E-852C4AF7C5B3}" type="presParOf" srcId="{DBE26EEF-2109-491C-8700-2595A09B4EAC}" destId="{1C878B7B-422D-470D-965B-E733B917ADBF}" srcOrd="0" destOrd="0" presId="urn:microsoft.com/office/officeart/2005/8/layout/hProcess11"/>
    <dgm:cxn modelId="{2E1449B5-91FF-4746-97A1-A4496B878763}" type="presParOf" srcId="{DBE26EEF-2109-491C-8700-2595A09B4EAC}" destId="{8CC5770C-5F56-4654-8648-37BB2CAB0AB9}" srcOrd="1" destOrd="0" presId="urn:microsoft.com/office/officeart/2005/8/layout/hProcess11"/>
    <dgm:cxn modelId="{DE208956-0884-413B-A32A-E77B4465BF86}" type="presParOf" srcId="{DBE26EEF-2109-491C-8700-2595A09B4EAC}" destId="{FDF44C81-979B-4484-9B1E-03E67386E032}" srcOrd="2" destOrd="0" presId="urn:microsoft.com/office/officeart/2005/8/layout/hProcess11"/>
    <dgm:cxn modelId="{91B801AD-5BD7-4CB6-B617-FDE042FE671B}" type="presParOf" srcId="{8AB72BEE-B4CC-4C4D-8A7A-68EC017AC5FD}" destId="{32A77932-5721-4CC5-8955-B98588B2EDB2}" srcOrd="5" destOrd="0" presId="urn:microsoft.com/office/officeart/2005/8/layout/hProcess11"/>
    <dgm:cxn modelId="{DFA59F9C-DCF9-4E09-B98F-7898DB2A2DDB}" type="presParOf" srcId="{8AB72BEE-B4CC-4C4D-8A7A-68EC017AC5FD}" destId="{17C44EA3-E727-40E5-80DD-DF9CC2D61B4B}" srcOrd="6" destOrd="0" presId="urn:microsoft.com/office/officeart/2005/8/layout/hProcess11"/>
    <dgm:cxn modelId="{228D27F9-30D8-44E6-836D-90C344FB7753}" type="presParOf" srcId="{17C44EA3-E727-40E5-80DD-DF9CC2D61B4B}" destId="{2C64BD11-CEE8-4D75-8E19-5904EC1AC20C}" srcOrd="0" destOrd="0" presId="urn:microsoft.com/office/officeart/2005/8/layout/hProcess11"/>
    <dgm:cxn modelId="{81F6657E-DD76-48BC-8DDF-45C59D1D5B00}" type="presParOf" srcId="{17C44EA3-E727-40E5-80DD-DF9CC2D61B4B}" destId="{E972408D-99A7-4B4F-9CC4-49448C7DDC8D}" srcOrd="1" destOrd="0" presId="urn:microsoft.com/office/officeart/2005/8/layout/hProcess11"/>
    <dgm:cxn modelId="{C240A1A1-71E5-4006-9C4B-FAC83199D361}" type="presParOf" srcId="{17C44EA3-E727-40E5-80DD-DF9CC2D61B4B}" destId="{C2F42FAF-EE60-4239-B21B-E52060C5817F}" srcOrd="2" destOrd="0" presId="urn:microsoft.com/office/officeart/2005/8/layout/hProcess11"/>
    <dgm:cxn modelId="{71BBB633-EA19-4F88-9F97-BBD83C58EC13}" type="presParOf" srcId="{8AB72BEE-B4CC-4C4D-8A7A-68EC017AC5FD}" destId="{4AB76CBF-622D-4056-B018-830990B80390}" srcOrd="7" destOrd="0" presId="urn:microsoft.com/office/officeart/2005/8/layout/hProcess11"/>
    <dgm:cxn modelId="{C93295CF-7FF9-4872-8CF9-F0DCD55D4966}" type="presParOf" srcId="{8AB72BEE-B4CC-4C4D-8A7A-68EC017AC5FD}" destId="{B7176623-5609-49A0-877A-CFB325F81698}" srcOrd="8" destOrd="0" presId="urn:microsoft.com/office/officeart/2005/8/layout/hProcess11"/>
    <dgm:cxn modelId="{31741F8A-A64C-4B65-8FAB-258550AC931F}" type="presParOf" srcId="{B7176623-5609-49A0-877A-CFB325F81698}" destId="{80D919FE-9534-4FE9-B66D-5B00D489E7B4}" srcOrd="0" destOrd="0" presId="urn:microsoft.com/office/officeart/2005/8/layout/hProcess11"/>
    <dgm:cxn modelId="{4EFC480B-52BB-4C3D-8E10-97CC9A9245D3}" type="presParOf" srcId="{B7176623-5609-49A0-877A-CFB325F81698}" destId="{73F0E58C-C796-4340-BC11-31DCCC48A181}" srcOrd="1" destOrd="0" presId="urn:microsoft.com/office/officeart/2005/8/layout/hProcess11"/>
    <dgm:cxn modelId="{53424860-A08A-4C08-9339-D0D05AE58ACE}" type="presParOf" srcId="{B7176623-5609-49A0-877A-CFB325F81698}" destId="{0F1EE88B-C4D3-469D-8219-8556BAE5E0F6}" srcOrd="2" destOrd="0" presId="urn:microsoft.com/office/officeart/2005/8/layout/hProcess11"/>
    <dgm:cxn modelId="{DDD8D0DB-96EF-4D97-88E0-B2D0798A6A65}" type="presParOf" srcId="{8AB72BEE-B4CC-4C4D-8A7A-68EC017AC5FD}" destId="{9F712633-1FF7-4DB7-A7C1-FA7A9D80563E}" srcOrd="9" destOrd="0" presId="urn:microsoft.com/office/officeart/2005/8/layout/hProcess11"/>
    <dgm:cxn modelId="{0F8E388F-A109-44CB-9652-D7F950FB9D76}" type="presParOf" srcId="{8AB72BEE-B4CC-4C4D-8A7A-68EC017AC5FD}" destId="{D4158554-5752-40EC-BD5E-9E4AB7FA8C77}" srcOrd="10" destOrd="0" presId="urn:microsoft.com/office/officeart/2005/8/layout/hProcess11"/>
    <dgm:cxn modelId="{D114570C-8327-4302-AE60-AE72FECBA4D4}" type="presParOf" srcId="{D4158554-5752-40EC-BD5E-9E4AB7FA8C77}" destId="{04E2CE11-B992-4311-A3D2-236AA3B31196}" srcOrd="0" destOrd="0" presId="urn:microsoft.com/office/officeart/2005/8/layout/hProcess11"/>
    <dgm:cxn modelId="{1B4201D3-BE48-400D-9785-50632FD6BD67}" type="presParOf" srcId="{D4158554-5752-40EC-BD5E-9E4AB7FA8C77}" destId="{6F94D064-0F18-4986-A207-4E6F07460126}" srcOrd="1" destOrd="0" presId="urn:microsoft.com/office/officeart/2005/8/layout/hProcess11"/>
    <dgm:cxn modelId="{4E7B086C-71CB-4CDA-A569-9B478E21FB2F}" type="presParOf" srcId="{D4158554-5752-40EC-BD5E-9E4AB7FA8C77}" destId="{0C394F43-67E9-4C8C-9738-72C51C5EA483}" srcOrd="2" destOrd="0" presId="urn:microsoft.com/office/officeart/2005/8/layout/hProcess11"/>
    <dgm:cxn modelId="{8E11147A-7AA1-49CC-B208-E5552363814C}" type="presParOf" srcId="{8AB72BEE-B4CC-4C4D-8A7A-68EC017AC5FD}" destId="{ABDD2741-9146-45EA-80B8-91EF4EDB122A}" srcOrd="11" destOrd="0" presId="urn:microsoft.com/office/officeart/2005/8/layout/hProcess11"/>
    <dgm:cxn modelId="{30F25E83-D314-4780-B053-8AF302CF6BAD}" type="presParOf" srcId="{8AB72BEE-B4CC-4C4D-8A7A-68EC017AC5FD}" destId="{AD6DB25F-BFD0-40BE-A45D-23A5C9006E0A}" srcOrd="12" destOrd="0" presId="urn:microsoft.com/office/officeart/2005/8/layout/hProcess11"/>
    <dgm:cxn modelId="{7F4F6D48-22F4-4A42-92B2-F674B69EB8A5}" type="presParOf" srcId="{AD6DB25F-BFD0-40BE-A45D-23A5C9006E0A}" destId="{3C2B438C-ADAA-4A38-AD7C-D15464A801E7}" srcOrd="0" destOrd="0" presId="urn:microsoft.com/office/officeart/2005/8/layout/hProcess11"/>
    <dgm:cxn modelId="{DB3C965D-8DFB-4323-AA34-67E85DBC70AD}" type="presParOf" srcId="{AD6DB25F-BFD0-40BE-A45D-23A5C9006E0A}" destId="{91EE4033-8D9A-4E66-A545-9136E3BF1815}" srcOrd="1" destOrd="0" presId="urn:microsoft.com/office/officeart/2005/8/layout/hProcess11"/>
    <dgm:cxn modelId="{2F3987E6-D048-4F9B-8647-E9D3ED2EED94}" type="presParOf" srcId="{AD6DB25F-BFD0-40BE-A45D-23A5C9006E0A}" destId="{56ADC648-B42C-4260-9169-281DF8150C73}" srcOrd="2" destOrd="0" presId="urn:microsoft.com/office/officeart/2005/8/layout/hProcess11"/>
    <dgm:cxn modelId="{DB9991E5-6F24-4829-99D7-9D58EEE0EC30}" type="presParOf" srcId="{8AB72BEE-B4CC-4C4D-8A7A-68EC017AC5FD}" destId="{83D4C5F9-5A6A-4A3C-9626-128D2D4591F1}" srcOrd="13" destOrd="0" presId="urn:microsoft.com/office/officeart/2005/8/layout/hProcess11"/>
    <dgm:cxn modelId="{8C1EAD07-F7A4-47EE-952B-025184A0B667}" type="presParOf" srcId="{8AB72BEE-B4CC-4C4D-8A7A-68EC017AC5FD}" destId="{3B1E3D9D-0690-4D09-81E1-1A2D909818DE}" srcOrd="14" destOrd="0" presId="urn:microsoft.com/office/officeart/2005/8/layout/hProcess11"/>
    <dgm:cxn modelId="{56C835E0-C5C7-49B3-992A-77FFA1310FE2}" type="presParOf" srcId="{3B1E3D9D-0690-4D09-81E1-1A2D909818DE}" destId="{FE921589-B631-4EFB-BBCD-444732E40C82}" srcOrd="0" destOrd="0" presId="urn:microsoft.com/office/officeart/2005/8/layout/hProcess11"/>
    <dgm:cxn modelId="{BABBD107-C7E1-46DC-B2ED-E744D987A038}" type="presParOf" srcId="{3B1E3D9D-0690-4D09-81E1-1A2D909818DE}" destId="{8307BA05-2509-4C18-888D-445F1EE283F0}" srcOrd="1" destOrd="0" presId="urn:microsoft.com/office/officeart/2005/8/layout/hProcess11"/>
    <dgm:cxn modelId="{19F1A134-A085-46AB-A55C-5239A1AE3AB5}" type="presParOf" srcId="{3B1E3D9D-0690-4D09-81E1-1A2D909818DE}" destId="{698A7959-58E9-479C-8D44-1B5A5F1E0D3C}" srcOrd="2" destOrd="0" presId="urn:microsoft.com/office/officeart/2005/8/layout/hProcess11"/>
    <dgm:cxn modelId="{77225646-045E-44E5-AC84-80140D519CE7}" type="presParOf" srcId="{8AB72BEE-B4CC-4C4D-8A7A-68EC017AC5FD}" destId="{41E02D46-C2A3-4505-8A84-95CA9C8287FE}" srcOrd="15" destOrd="0" presId="urn:microsoft.com/office/officeart/2005/8/layout/hProcess11"/>
    <dgm:cxn modelId="{C1A5F223-1A92-4BFA-8BF7-D1488D8A91FB}" type="presParOf" srcId="{8AB72BEE-B4CC-4C4D-8A7A-68EC017AC5FD}" destId="{457E094B-6FA7-4099-A3B2-DC51B5F4E12E}" srcOrd="16" destOrd="0" presId="urn:microsoft.com/office/officeart/2005/8/layout/hProcess11"/>
    <dgm:cxn modelId="{33436E51-1F56-41B7-B2DF-E9DF2AB49A79}" type="presParOf" srcId="{457E094B-6FA7-4099-A3B2-DC51B5F4E12E}" destId="{8055D24F-642C-44A1-9380-5648268CF8FA}" srcOrd="0" destOrd="0" presId="urn:microsoft.com/office/officeart/2005/8/layout/hProcess11"/>
    <dgm:cxn modelId="{F7F716B4-E53D-4594-B241-25C1BB688E47}" type="presParOf" srcId="{457E094B-6FA7-4099-A3B2-DC51B5F4E12E}" destId="{F2ED5D98-F9BA-4F42-ABC4-F25333C6F7DA}" srcOrd="1" destOrd="0" presId="urn:microsoft.com/office/officeart/2005/8/layout/hProcess11"/>
    <dgm:cxn modelId="{C37A1C04-65DD-4715-90A3-2F9590CB1414}" type="presParOf" srcId="{457E094B-6FA7-4099-A3B2-DC51B5F4E12E}" destId="{578E0379-CB1A-4BD3-A0E3-3D632E0A8E2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5047BB-EFA4-4CE9-8CD7-3E8565728D26}" type="doc">
      <dgm:prSet loTypeId="urn:microsoft.com/office/officeart/2005/8/layout/hProcess11" loCatId="process" qsTypeId="urn:microsoft.com/office/officeart/2005/8/quickstyle/simple1" qsCatId="simple" csTypeId="urn:microsoft.com/office/officeart/2005/8/colors/accent1_2" csCatId="accent1" phldr="1"/>
      <dgm:spPr/>
    </dgm:pt>
    <dgm:pt modelId="{240BB7D9-3CE5-46D0-AB0B-CFFAE2E86855}">
      <dgm:prSet phldrT="[Text]" custT="1"/>
      <dgm:spPr/>
      <dgm:t>
        <a:bodyPr/>
        <a:lstStyle/>
        <a:p>
          <a:r>
            <a:rPr lang="en-US" sz="1100" dirty="0">
              <a:solidFill>
                <a:schemeClr val="bg2"/>
              </a:solidFill>
              <a:latin typeface="Galdeano" panose="020B0604020202020204" charset="0"/>
            </a:rPr>
            <a:t>Summer 2013 Enrolled in Match as Non-member</a:t>
          </a:r>
        </a:p>
      </dgm:t>
    </dgm:pt>
    <dgm:pt modelId="{50E9280E-B41E-4630-9C6C-BEB4F5B4EAA4}" type="parTrans" cxnId="{28287F51-B2D8-4E4D-9F5E-1DF27E9E7A3A}">
      <dgm:prSet/>
      <dgm:spPr/>
      <dgm:t>
        <a:bodyPr/>
        <a:lstStyle/>
        <a:p>
          <a:endParaRPr lang="en-US"/>
        </a:p>
      </dgm:t>
    </dgm:pt>
    <dgm:pt modelId="{E5D88BB5-8FA0-4006-A0BB-A445CBA6B073}" type="sibTrans" cxnId="{28287F51-B2D8-4E4D-9F5E-1DF27E9E7A3A}">
      <dgm:prSet/>
      <dgm:spPr/>
      <dgm:t>
        <a:bodyPr/>
        <a:lstStyle/>
        <a:p>
          <a:endParaRPr lang="en-US"/>
        </a:p>
      </dgm:t>
    </dgm:pt>
    <dgm:pt modelId="{2B6D19D6-C9E0-4E05-A21A-205FF0178A2B}">
      <dgm:prSet phldrT="[Text]" custT="1"/>
      <dgm:spPr/>
      <dgm:t>
        <a:bodyPr/>
        <a:lstStyle/>
        <a:p>
          <a:r>
            <a:rPr lang="en-US" sz="1100" dirty="0">
              <a:solidFill>
                <a:schemeClr val="bg2"/>
              </a:solidFill>
              <a:latin typeface="Galdeano" panose="020B0604020202020204" charset="0"/>
            </a:rPr>
            <a:t>March 2014  Matched in Phase II</a:t>
          </a:r>
        </a:p>
      </dgm:t>
    </dgm:pt>
    <dgm:pt modelId="{1AA15939-C973-467C-9663-D1CC3E3D044D}" type="parTrans" cxnId="{D08D2D82-534E-417E-BB56-36BF3B2CCDD3}">
      <dgm:prSet/>
      <dgm:spPr/>
      <dgm:t>
        <a:bodyPr/>
        <a:lstStyle/>
        <a:p>
          <a:endParaRPr lang="en-US"/>
        </a:p>
      </dgm:t>
    </dgm:pt>
    <dgm:pt modelId="{93C30309-2E32-43FE-8720-2C67C10E05F5}" type="sibTrans" cxnId="{D08D2D82-534E-417E-BB56-36BF3B2CCDD3}">
      <dgm:prSet/>
      <dgm:spPr/>
      <dgm:t>
        <a:bodyPr/>
        <a:lstStyle/>
        <a:p>
          <a:endParaRPr lang="en-US"/>
        </a:p>
      </dgm:t>
    </dgm:pt>
    <dgm:pt modelId="{47019F11-F0D1-423E-8945-3056DB0BFDC6}">
      <dgm:prSet phldrT="[Text]" custT="1"/>
      <dgm:spPr/>
      <dgm:t>
        <a:bodyPr/>
        <a:lstStyle/>
        <a:p>
          <a:r>
            <a:rPr lang="en-US" sz="1100" dirty="0">
              <a:solidFill>
                <a:schemeClr val="bg2"/>
              </a:solidFill>
              <a:latin typeface="Galdeano" panose="020B0604020202020204" charset="0"/>
            </a:rPr>
            <a:t>May 2015 Obtained APPIC Membership</a:t>
          </a:r>
        </a:p>
      </dgm:t>
    </dgm:pt>
    <dgm:pt modelId="{A97B8D05-A959-48C3-A642-7E6504689341}" type="parTrans" cxnId="{EE348B29-47B9-4EAB-888F-EF9E4ADBE842}">
      <dgm:prSet/>
      <dgm:spPr/>
      <dgm:t>
        <a:bodyPr/>
        <a:lstStyle/>
        <a:p>
          <a:endParaRPr lang="en-US"/>
        </a:p>
      </dgm:t>
    </dgm:pt>
    <dgm:pt modelId="{3BB1D38D-DA4F-4FD9-A5A6-86A8AD67DDD6}" type="sibTrans" cxnId="{EE348B29-47B9-4EAB-888F-EF9E4ADBE842}">
      <dgm:prSet/>
      <dgm:spPr/>
      <dgm:t>
        <a:bodyPr/>
        <a:lstStyle/>
        <a:p>
          <a:endParaRPr lang="en-US"/>
        </a:p>
      </dgm:t>
    </dgm:pt>
    <dgm:pt modelId="{CBF2F2BC-316B-4261-AC38-D336D6616415}">
      <dgm:prSet phldrT="[Text]" custT="1"/>
      <dgm:spPr/>
      <dgm:t>
        <a:bodyPr/>
        <a:lstStyle/>
        <a:p>
          <a:r>
            <a:rPr lang="en-US" sz="1100" dirty="0">
              <a:solidFill>
                <a:schemeClr val="bg2"/>
              </a:solidFill>
              <a:latin typeface="Galdeano" panose="020B0604020202020204" charset="0"/>
            </a:rPr>
            <a:t>May 2015 BEA Grant Awarded</a:t>
          </a:r>
        </a:p>
      </dgm:t>
    </dgm:pt>
    <dgm:pt modelId="{4CDE91DC-8C3A-4329-8A6B-D65FB1C7F04F}" type="parTrans" cxnId="{4FDF75F6-5B49-4DA0-BEB7-5E73AEE25089}">
      <dgm:prSet/>
      <dgm:spPr/>
      <dgm:t>
        <a:bodyPr/>
        <a:lstStyle/>
        <a:p>
          <a:endParaRPr lang="en-US"/>
        </a:p>
      </dgm:t>
    </dgm:pt>
    <dgm:pt modelId="{C772CA85-A81C-46A7-97E0-B64360C973A6}" type="sibTrans" cxnId="{4FDF75F6-5B49-4DA0-BEB7-5E73AEE25089}">
      <dgm:prSet/>
      <dgm:spPr/>
      <dgm:t>
        <a:bodyPr/>
        <a:lstStyle/>
        <a:p>
          <a:endParaRPr lang="en-US"/>
        </a:p>
      </dgm:t>
    </dgm:pt>
    <dgm:pt modelId="{A30684E2-AD34-40B0-9AF0-8E42309A9470}">
      <dgm:prSet phldrT="[Text]" custT="1"/>
      <dgm:spPr/>
      <dgm:t>
        <a:bodyPr/>
        <a:lstStyle/>
        <a:p>
          <a:r>
            <a:rPr lang="en-US" sz="1100" dirty="0">
              <a:solidFill>
                <a:schemeClr val="bg2"/>
              </a:solidFill>
              <a:latin typeface="Galdeano" panose="020B0604020202020204" charset="0"/>
            </a:rPr>
            <a:t>April 2016 Submitted Self-Study</a:t>
          </a:r>
        </a:p>
      </dgm:t>
    </dgm:pt>
    <dgm:pt modelId="{C066DF4B-F209-4FB6-97D0-440094A370D4}" type="parTrans" cxnId="{B2B0675E-7305-40DE-BD00-551B4A8AC6F9}">
      <dgm:prSet/>
      <dgm:spPr/>
      <dgm:t>
        <a:bodyPr/>
        <a:lstStyle/>
        <a:p>
          <a:endParaRPr lang="en-US"/>
        </a:p>
      </dgm:t>
    </dgm:pt>
    <dgm:pt modelId="{DCD7C9A6-4EC3-4794-B25E-87968600D898}" type="sibTrans" cxnId="{B2B0675E-7305-40DE-BD00-551B4A8AC6F9}">
      <dgm:prSet/>
      <dgm:spPr/>
      <dgm:t>
        <a:bodyPr/>
        <a:lstStyle/>
        <a:p>
          <a:endParaRPr lang="en-US"/>
        </a:p>
      </dgm:t>
    </dgm:pt>
    <dgm:pt modelId="{10A97DF7-9498-4D88-931D-89456D11BE9F}">
      <dgm:prSet phldrT="[Text]" custT="1"/>
      <dgm:spPr/>
      <dgm:t>
        <a:bodyPr/>
        <a:lstStyle/>
        <a:p>
          <a:r>
            <a:rPr lang="en-US" sz="1100" dirty="0">
              <a:solidFill>
                <a:schemeClr val="bg2"/>
              </a:solidFill>
              <a:latin typeface="Galdeano" panose="020B0604020202020204" charset="0"/>
            </a:rPr>
            <a:t>July 2016 Approved for Fall Cycle Site Visit</a:t>
          </a:r>
        </a:p>
      </dgm:t>
    </dgm:pt>
    <dgm:pt modelId="{599669CA-CDBD-4DD2-8AFB-9FAAD7BE0A4C}" type="parTrans" cxnId="{640E4ED9-E68A-44FF-97DE-C064FA2178F1}">
      <dgm:prSet/>
      <dgm:spPr/>
      <dgm:t>
        <a:bodyPr/>
        <a:lstStyle/>
        <a:p>
          <a:endParaRPr lang="en-US"/>
        </a:p>
      </dgm:t>
    </dgm:pt>
    <dgm:pt modelId="{56ABC1B1-9012-4EBB-B8BA-451ECACE9CD3}" type="sibTrans" cxnId="{640E4ED9-E68A-44FF-97DE-C064FA2178F1}">
      <dgm:prSet/>
      <dgm:spPr/>
      <dgm:t>
        <a:bodyPr/>
        <a:lstStyle/>
        <a:p>
          <a:endParaRPr lang="en-US"/>
        </a:p>
      </dgm:t>
    </dgm:pt>
    <dgm:pt modelId="{5817EBF5-98B1-4D9E-A848-545C8646D5AD}">
      <dgm:prSet phldrT="[Text]" custT="1"/>
      <dgm:spPr/>
      <dgm:t>
        <a:bodyPr/>
        <a:lstStyle/>
        <a:p>
          <a:r>
            <a:rPr lang="en-US" sz="1100" dirty="0">
              <a:solidFill>
                <a:schemeClr val="bg2"/>
              </a:solidFill>
              <a:latin typeface="Galdeano" panose="020B0604020202020204" charset="0"/>
            </a:rPr>
            <a:t>November 2016 Site Visit</a:t>
          </a:r>
        </a:p>
      </dgm:t>
    </dgm:pt>
    <dgm:pt modelId="{EBC21B31-E3AB-4DD1-8D0B-34443ED57E42}" type="parTrans" cxnId="{FCF537C2-9EC2-4934-9FA5-596BB3577D7D}">
      <dgm:prSet/>
      <dgm:spPr/>
      <dgm:t>
        <a:bodyPr/>
        <a:lstStyle/>
        <a:p>
          <a:endParaRPr lang="en-US"/>
        </a:p>
      </dgm:t>
    </dgm:pt>
    <dgm:pt modelId="{760E8C62-CE16-49E4-9FC5-0B5DECA6A62C}" type="sibTrans" cxnId="{FCF537C2-9EC2-4934-9FA5-596BB3577D7D}">
      <dgm:prSet/>
      <dgm:spPr/>
      <dgm:t>
        <a:bodyPr/>
        <a:lstStyle/>
        <a:p>
          <a:endParaRPr lang="en-US"/>
        </a:p>
      </dgm:t>
    </dgm:pt>
    <dgm:pt modelId="{7D9ABE86-F4DC-43BE-AFB2-4D58C1D57E47}" type="pres">
      <dgm:prSet presAssocID="{E85047BB-EFA4-4CE9-8CD7-3E8565728D26}" presName="Name0" presStyleCnt="0">
        <dgm:presLayoutVars>
          <dgm:dir/>
          <dgm:resizeHandles val="exact"/>
        </dgm:presLayoutVars>
      </dgm:prSet>
      <dgm:spPr/>
    </dgm:pt>
    <dgm:pt modelId="{9AF2160B-89BC-4B1C-AED4-FB6C86C6CE85}" type="pres">
      <dgm:prSet presAssocID="{E85047BB-EFA4-4CE9-8CD7-3E8565728D26}" presName="arrow" presStyleLbl="bgShp" presStyleIdx="0" presStyleCnt="1"/>
      <dgm:spPr/>
    </dgm:pt>
    <dgm:pt modelId="{8AB72BEE-B4CC-4C4D-8A7A-68EC017AC5FD}" type="pres">
      <dgm:prSet presAssocID="{E85047BB-EFA4-4CE9-8CD7-3E8565728D26}" presName="points" presStyleCnt="0"/>
      <dgm:spPr/>
    </dgm:pt>
    <dgm:pt modelId="{D26A40DC-BE4C-40BF-BD92-0E199FB51D17}" type="pres">
      <dgm:prSet presAssocID="{240BB7D9-3CE5-46D0-AB0B-CFFAE2E86855}" presName="compositeA" presStyleCnt="0"/>
      <dgm:spPr/>
    </dgm:pt>
    <dgm:pt modelId="{570FEB3A-7C01-4CC0-96F2-2D7E54A24E17}" type="pres">
      <dgm:prSet presAssocID="{240BB7D9-3CE5-46D0-AB0B-CFFAE2E86855}" presName="textA" presStyleLbl="revTx" presStyleIdx="0" presStyleCnt="7">
        <dgm:presLayoutVars>
          <dgm:bulletEnabled val="1"/>
        </dgm:presLayoutVars>
      </dgm:prSet>
      <dgm:spPr/>
    </dgm:pt>
    <dgm:pt modelId="{4100D734-50D4-4235-A407-8EF4B905443E}" type="pres">
      <dgm:prSet presAssocID="{240BB7D9-3CE5-46D0-AB0B-CFFAE2E86855}" presName="circleA" presStyleLbl="node1" presStyleIdx="0" presStyleCnt="7"/>
      <dgm:spPr/>
    </dgm:pt>
    <dgm:pt modelId="{0531AA79-8D45-40FF-B57E-C4B52E75457B}" type="pres">
      <dgm:prSet presAssocID="{240BB7D9-3CE5-46D0-AB0B-CFFAE2E86855}" presName="spaceA" presStyleCnt="0"/>
      <dgm:spPr/>
    </dgm:pt>
    <dgm:pt modelId="{F94647E6-A3BB-48A1-BFD5-20238DAD2C80}" type="pres">
      <dgm:prSet presAssocID="{E5D88BB5-8FA0-4006-A0BB-A445CBA6B073}" presName="space" presStyleCnt="0"/>
      <dgm:spPr/>
    </dgm:pt>
    <dgm:pt modelId="{CDA56374-9428-4F93-A169-331E227A2E91}" type="pres">
      <dgm:prSet presAssocID="{2B6D19D6-C9E0-4E05-A21A-205FF0178A2B}" presName="compositeB" presStyleCnt="0"/>
      <dgm:spPr/>
    </dgm:pt>
    <dgm:pt modelId="{CDCF7A70-374B-4389-9A72-3BC081651BC0}" type="pres">
      <dgm:prSet presAssocID="{2B6D19D6-C9E0-4E05-A21A-205FF0178A2B}" presName="textB" presStyleLbl="revTx" presStyleIdx="1" presStyleCnt="7">
        <dgm:presLayoutVars>
          <dgm:bulletEnabled val="1"/>
        </dgm:presLayoutVars>
      </dgm:prSet>
      <dgm:spPr/>
    </dgm:pt>
    <dgm:pt modelId="{F9089E9F-BCA6-4D13-BE30-3E3515EAFC96}" type="pres">
      <dgm:prSet presAssocID="{2B6D19D6-C9E0-4E05-A21A-205FF0178A2B}" presName="circleB" presStyleLbl="node1" presStyleIdx="1" presStyleCnt="7"/>
      <dgm:spPr/>
    </dgm:pt>
    <dgm:pt modelId="{9B4FB737-C6F0-4C6B-9A7A-DE0C2FF2F876}" type="pres">
      <dgm:prSet presAssocID="{2B6D19D6-C9E0-4E05-A21A-205FF0178A2B}" presName="spaceB" presStyleCnt="0"/>
      <dgm:spPr/>
    </dgm:pt>
    <dgm:pt modelId="{EB546F43-3D84-4A30-BD43-C5F376E13613}" type="pres">
      <dgm:prSet presAssocID="{93C30309-2E32-43FE-8720-2C67C10E05F5}" presName="space" presStyleCnt="0"/>
      <dgm:spPr/>
    </dgm:pt>
    <dgm:pt modelId="{DBE26EEF-2109-491C-8700-2595A09B4EAC}" type="pres">
      <dgm:prSet presAssocID="{47019F11-F0D1-423E-8945-3056DB0BFDC6}" presName="compositeA" presStyleCnt="0"/>
      <dgm:spPr/>
    </dgm:pt>
    <dgm:pt modelId="{1C878B7B-422D-470D-965B-E733B917ADBF}" type="pres">
      <dgm:prSet presAssocID="{47019F11-F0D1-423E-8945-3056DB0BFDC6}" presName="textA" presStyleLbl="revTx" presStyleIdx="2" presStyleCnt="7">
        <dgm:presLayoutVars>
          <dgm:bulletEnabled val="1"/>
        </dgm:presLayoutVars>
      </dgm:prSet>
      <dgm:spPr/>
    </dgm:pt>
    <dgm:pt modelId="{8CC5770C-5F56-4654-8648-37BB2CAB0AB9}" type="pres">
      <dgm:prSet presAssocID="{47019F11-F0D1-423E-8945-3056DB0BFDC6}" presName="circleA" presStyleLbl="node1" presStyleIdx="2" presStyleCnt="7"/>
      <dgm:spPr/>
    </dgm:pt>
    <dgm:pt modelId="{FDF44C81-979B-4484-9B1E-03E67386E032}" type="pres">
      <dgm:prSet presAssocID="{47019F11-F0D1-423E-8945-3056DB0BFDC6}" presName="spaceA" presStyleCnt="0"/>
      <dgm:spPr/>
    </dgm:pt>
    <dgm:pt modelId="{32A77932-5721-4CC5-8955-B98588B2EDB2}" type="pres">
      <dgm:prSet presAssocID="{3BB1D38D-DA4F-4FD9-A5A6-86A8AD67DDD6}" presName="space" presStyleCnt="0"/>
      <dgm:spPr/>
    </dgm:pt>
    <dgm:pt modelId="{17C44EA3-E727-40E5-80DD-DF9CC2D61B4B}" type="pres">
      <dgm:prSet presAssocID="{CBF2F2BC-316B-4261-AC38-D336D6616415}" presName="compositeB" presStyleCnt="0"/>
      <dgm:spPr/>
    </dgm:pt>
    <dgm:pt modelId="{2C64BD11-CEE8-4D75-8E19-5904EC1AC20C}" type="pres">
      <dgm:prSet presAssocID="{CBF2F2BC-316B-4261-AC38-D336D6616415}" presName="textB" presStyleLbl="revTx" presStyleIdx="3" presStyleCnt="7">
        <dgm:presLayoutVars>
          <dgm:bulletEnabled val="1"/>
        </dgm:presLayoutVars>
      </dgm:prSet>
      <dgm:spPr/>
    </dgm:pt>
    <dgm:pt modelId="{E972408D-99A7-4B4F-9CC4-49448C7DDC8D}" type="pres">
      <dgm:prSet presAssocID="{CBF2F2BC-316B-4261-AC38-D336D6616415}" presName="circleB" presStyleLbl="node1" presStyleIdx="3" presStyleCnt="7"/>
      <dgm:spPr/>
    </dgm:pt>
    <dgm:pt modelId="{C2F42FAF-EE60-4239-B21B-E52060C5817F}" type="pres">
      <dgm:prSet presAssocID="{CBF2F2BC-316B-4261-AC38-D336D6616415}" presName="spaceB" presStyleCnt="0"/>
      <dgm:spPr/>
    </dgm:pt>
    <dgm:pt modelId="{4AB76CBF-622D-4056-B018-830990B80390}" type="pres">
      <dgm:prSet presAssocID="{C772CA85-A81C-46A7-97E0-B64360C973A6}" presName="space" presStyleCnt="0"/>
      <dgm:spPr/>
    </dgm:pt>
    <dgm:pt modelId="{B7176623-5609-49A0-877A-CFB325F81698}" type="pres">
      <dgm:prSet presAssocID="{A30684E2-AD34-40B0-9AF0-8E42309A9470}" presName="compositeA" presStyleCnt="0"/>
      <dgm:spPr/>
    </dgm:pt>
    <dgm:pt modelId="{80D919FE-9534-4FE9-B66D-5B00D489E7B4}" type="pres">
      <dgm:prSet presAssocID="{A30684E2-AD34-40B0-9AF0-8E42309A9470}" presName="textA" presStyleLbl="revTx" presStyleIdx="4" presStyleCnt="7">
        <dgm:presLayoutVars>
          <dgm:bulletEnabled val="1"/>
        </dgm:presLayoutVars>
      </dgm:prSet>
      <dgm:spPr/>
    </dgm:pt>
    <dgm:pt modelId="{73F0E58C-C796-4340-BC11-31DCCC48A181}" type="pres">
      <dgm:prSet presAssocID="{A30684E2-AD34-40B0-9AF0-8E42309A9470}" presName="circleA" presStyleLbl="node1" presStyleIdx="4" presStyleCnt="7"/>
      <dgm:spPr/>
    </dgm:pt>
    <dgm:pt modelId="{0F1EE88B-C4D3-469D-8219-8556BAE5E0F6}" type="pres">
      <dgm:prSet presAssocID="{A30684E2-AD34-40B0-9AF0-8E42309A9470}" presName="spaceA" presStyleCnt="0"/>
      <dgm:spPr/>
    </dgm:pt>
    <dgm:pt modelId="{9F712633-1FF7-4DB7-A7C1-FA7A9D80563E}" type="pres">
      <dgm:prSet presAssocID="{DCD7C9A6-4EC3-4794-B25E-87968600D898}" presName="space" presStyleCnt="0"/>
      <dgm:spPr/>
    </dgm:pt>
    <dgm:pt modelId="{D4158554-5752-40EC-BD5E-9E4AB7FA8C77}" type="pres">
      <dgm:prSet presAssocID="{10A97DF7-9498-4D88-931D-89456D11BE9F}" presName="compositeB" presStyleCnt="0"/>
      <dgm:spPr/>
    </dgm:pt>
    <dgm:pt modelId="{04E2CE11-B992-4311-A3D2-236AA3B31196}" type="pres">
      <dgm:prSet presAssocID="{10A97DF7-9498-4D88-931D-89456D11BE9F}" presName="textB" presStyleLbl="revTx" presStyleIdx="5" presStyleCnt="7">
        <dgm:presLayoutVars>
          <dgm:bulletEnabled val="1"/>
        </dgm:presLayoutVars>
      </dgm:prSet>
      <dgm:spPr/>
    </dgm:pt>
    <dgm:pt modelId="{6F94D064-0F18-4986-A207-4E6F07460126}" type="pres">
      <dgm:prSet presAssocID="{10A97DF7-9498-4D88-931D-89456D11BE9F}" presName="circleB" presStyleLbl="node1" presStyleIdx="5" presStyleCnt="7"/>
      <dgm:spPr/>
    </dgm:pt>
    <dgm:pt modelId="{0C394F43-67E9-4C8C-9738-72C51C5EA483}" type="pres">
      <dgm:prSet presAssocID="{10A97DF7-9498-4D88-931D-89456D11BE9F}" presName="spaceB" presStyleCnt="0"/>
      <dgm:spPr/>
    </dgm:pt>
    <dgm:pt modelId="{ABDD2741-9146-45EA-80B8-91EF4EDB122A}" type="pres">
      <dgm:prSet presAssocID="{56ABC1B1-9012-4EBB-B8BA-451ECACE9CD3}" presName="space" presStyleCnt="0"/>
      <dgm:spPr/>
    </dgm:pt>
    <dgm:pt modelId="{AD6DB25F-BFD0-40BE-A45D-23A5C9006E0A}" type="pres">
      <dgm:prSet presAssocID="{5817EBF5-98B1-4D9E-A848-545C8646D5AD}" presName="compositeA" presStyleCnt="0"/>
      <dgm:spPr/>
    </dgm:pt>
    <dgm:pt modelId="{3C2B438C-ADAA-4A38-AD7C-D15464A801E7}" type="pres">
      <dgm:prSet presAssocID="{5817EBF5-98B1-4D9E-A848-545C8646D5AD}" presName="textA" presStyleLbl="revTx" presStyleIdx="6" presStyleCnt="7">
        <dgm:presLayoutVars>
          <dgm:bulletEnabled val="1"/>
        </dgm:presLayoutVars>
      </dgm:prSet>
      <dgm:spPr/>
    </dgm:pt>
    <dgm:pt modelId="{91EE4033-8D9A-4E66-A545-9136E3BF1815}" type="pres">
      <dgm:prSet presAssocID="{5817EBF5-98B1-4D9E-A848-545C8646D5AD}" presName="circleA" presStyleLbl="node1" presStyleIdx="6" presStyleCnt="7"/>
      <dgm:spPr/>
    </dgm:pt>
    <dgm:pt modelId="{56ADC648-B42C-4260-9169-281DF8150C73}" type="pres">
      <dgm:prSet presAssocID="{5817EBF5-98B1-4D9E-A848-545C8646D5AD}" presName="spaceA" presStyleCnt="0"/>
      <dgm:spPr/>
    </dgm:pt>
  </dgm:ptLst>
  <dgm:cxnLst>
    <dgm:cxn modelId="{0C07A42A-1036-4FA3-B3C0-8FCE523D0803}" type="presOf" srcId="{5817EBF5-98B1-4D9E-A848-545C8646D5AD}" destId="{3C2B438C-ADAA-4A38-AD7C-D15464A801E7}" srcOrd="0" destOrd="0" presId="urn:microsoft.com/office/officeart/2005/8/layout/hProcess11"/>
    <dgm:cxn modelId="{0A50979F-91B7-49A4-9D4D-4088DC0C9F1D}" type="presOf" srcId="{CBF2F2BC-316B-4261-AC38-D336D6616415}" destId="{2C64BD11-CEE8-4D75-8E19-5904EC1AC20C}" srcOrd="0" destOrd="0" presId="urn:microsoft.com/office/officeart/2005/8/layout/hProcess11"/>
    <dgm:cxn modelId="{FCF537C2-9EC2-4934-9FA5-596BB3577D7D}" srcId="{E85047BB-EFA4-4CE9-8CD7-3E8565728D26}" destId="{5817EBF5-98B1-4D9E-A848-545C8646D5AD}" srcOrd="6" destOrd="0" parTransId="{EBC21B31-E3AB-4DD1-8D0B-34443ED57E42}" sibTransId="{760E8C62-CE16-49E4-9FC5-0B5DECA6A62C}"/>
    <dgm:cxn modelId="{9A3AA6AF-9F78-4BCF-88CD-2C2031FF3583}" type="presOf" srcId="{E85047BB-EFA4-4CE9-8CD7-3E8565728D26}" destId="{7D9ABE86-F4DC-43BE-AFB2-4D58C1D57E47}" srcOrd="0" destOrd="0" presId="urn:microsoft.com/office/officeart/2005/8/layout/hProcess11"/>
    <dgm:cxn modelId="{E3177C7E-557C-4904-B4F3-4C6F6BC8FFC5}" type="presOf" srcId="{47019F11-F0D1-423E-8945-3056DB0BFDC6}" destId="{1C878B7B-422D-470D-965B-E733B917ADBF}" srcOrd="0" destOrd="0" presId="urn:microsoft.com/office/officeart/2005/8/layout/hProcess11"/>
    <dgm:cxn modelId="{4FDF75F6-5B49-4DA0-BEB7-5E73AEE25089}" srcId="{E85047BB-EFA4-4CE9-8CD7-3E8565728D26}" destId="{CBF2F2BC-316B-4261-AC38-D336D6616415}" srcOrd="3" destOrd="0" parTransId="{4CDE91DC-8C3A-4329-8A6B-D65FB1C7F04F}" sibTransId="{C772CA85-A81C-46A7-97E0-B64360C973A6}"/>
    <dgm:cxn modelId="{C0C226A3-B176-41B6-870D-A27F42942DA6}" type="presOf" srcId="{240BB7D9-3CE5-46D0-AB0B-CFFAE2E86855}" destId="{570FEB3A-7C01-4CC0-96F2-2D7E54A24E17}" srcOrd="0" destOrd="0" presId="urn:microsoft.com/office/officeart/2005/8/layout/hProcess11"/>
    <dgm:cxn modelId="{EE348B29-47B9-4EAB-888F-EF9E4ADBE842}" srcId="{E85047BB-EFA4-4CE9-8CD7-3E8565728D26}" destId="{47019F11-F0D1-423E-8945-3056DB0BFDC6}" srcOrd="2" destOrd="0" parTransId="{A97B8D05-A959-48C3-A642-7E6504689341}" sibTransId="{3BB1D38D-DA4F-4FD9-A5A6-86A8AD67DDD6}"/>
    <dgm:cxn modelId="{28287F51-B2D8-4E4D-9F5E-1DF27E9E7A3A}" srcId="{E85047BB-EFA4-4CE9-8CD7-3E8565728D26}" destId="{240BB7D9-3CE5-46D0-AB0B-CFFAE2E86855}" srcOrd="0" destOrd="0" parTransId="{50E9280E-B41E-4630-9C6C-BEB4F5B4EAA4}" sibTransId="{E5D88BB5-8FA0-4006-A0BB-A445CBA6B073}"/>
    <dgm:cxn modelId="{6DD12818-162B-496A-AC9E-2473D11C67BB}" type="presOf" srcId="{10A97DF7-9498-4D88-931D-89456D11BE9F}" destId="{04E2CE11-B992-4311-A3D2-236AA3B31196}" srcOrd="0" destOrd="0" presId="urn:microsoft.com/office/officeart/2005/8/layout/hProcess11"/>
    <dgm:cxn modelId="{B2B0675E-7305-40DE-BD00-551B4A8AC6F9}" srcId="{E85047BB-EFA4-4CE9-8CD7-3E8565728D26}" destId="{A30684E2-AD34-40B0-9AF0-8E42309A9470}" srcOrd="4" destOrd="0" parTransId="{C066DF4B-F209-4FB6-97D0-440094A370D4}" sibTransId="{DCD7C9A6-4EC3-4794-B25E-87968600D898}"/>
    <dgm:cxn modelId="{E0E2A4C0-DE1D-4C8E-9D8A-1511728DB039}" type="presOf" srcId="{A30684E2-AD34-40B0-9AF0-8E42309A9470}" destId="{80D919FE-9534-4FE9-B66D-5B00D489E7B4}" srcOrd="0" destOrd="0" presId="urn:microsoft.com/office/officeart/2005/8/layout/hProcess11"/>
    <dgm:cxn modelId="{640E4ED9-E68A-44FF-97DE-C064FA2178F1}" srcId="{E85047BB-EFA4-4CE9-8CD7-3E8565728D26}" destId="{10A97DF7-9498-4D88-931D-89456D11BE9F}" srcOrd="5" destOrd="0" parTransId="{599669CA-CDBD-4DD2-8AFB-9FAAD7BE0A4C}" sibTransId="{56ABC1B1-9012-4EBB-B8BA-451ECACE9CD3}"/>
    <dgm:cxn modelId="{D08D2D82-534E-417E-BB56-36BF3B2CCDD3}" srcId="{E85047BB-EFA4-4CE9-8CD7-3E8565728D26}" destId="{2B6D19D6-C9E0-4E05-A21A-205FF0178A2B}" srcOrd="1" destOrd="0" parTransId="{1AA15939-C973-467C-9663-D1CC3E3D044D}" sibTransId="{93C30309-2E32-43FE-8720-2C67C10E05F5}"/>
    <dgm:cxn modelId="{C8AA9DA5-FE1F-4CAB-8DF2-42655AB7DCED}" type="presOf" srcId="{2B6D19D6-C9E0-4E05-A21A-205FF0178A2B}" destId="{CDCF7A70-374B-4389-9A72-3BC081651BC0}" srcOrd="0" destOrd="0" presId="urn:microsoft.com/office/officeart/2005/8/layout/hProcess11"/>
    <dgm:cxn modelId="{394437E6-50AD-484E-88F1-5FB969E63745}" type="presParOf" srcId="{7D9ABE86-F4DC-43BE-AFB2-4D58C1D57E47}" destId="{9AF2160B-89BC-4B1C-AED4-FB6C86C6CE85}" srcOrd="0" destOrd="0" presId="urn:microsoft.com/office/officeart/2005/8/layout/hProcess11"/>
    <dgm:cxn modelId="{3C01DB44-E3D6-4348-A832-BF1720A79A13}" type="presParOf" srcId="{7D9ABE86-F4DC-43BE-AFB2-4D58C1D57E47}" destId="{8AB72BEE-B4CC-4C4D-8A7A-68EC017AC5FD}" srcOrd="1" destOrd="0" presId="urn:microsoft.com/office/officeart/2005/8/layout/hProcess11"/>
    <dgm:cxn modelId="{7E6D4197-A3CE-45D9-9610-922A0B8AC132}" type="presParOf" srcId="{8AB72BEE-B4CC-4C4D-8A7A-68EC017AC5FD}" destId="{D26A40DC-BE4C-40BF-BD92-0E199FB51D17}" srcOrd="0" destOrd="0" presId="urn:microsoft.com/office/officeart/2005/8/layout/hProcess11"/>
    <dgm:cxn modelId="{7E4B128C-1890-45B0-B083-04CBB487CEC0}" type="presParOf" srcId="{D26A40DC-BE4C-40BF-BD92-0E199FB51D17}" destId="{570FEB3A-7C01-4CC0-96F2-2D7E54A24E17}" srcOrd="0" destOrd="0" presId="urn:microsoft.com/office/officeart/2005/8/layout/hProcess11"/>
    <dgm:cxn modelId="{FFC490E6-B90B-4011-A43D-08EB649FE662}" type="presParOf" srcId="{D26A40DC-BE4C-40BF-BD92-0E199FB51D17}" destId="{4100D734-50D4-4235-A407-8EF4B905443E}" srcOrd="1" destOrd="0" presId="urn:microsoft.com/office/officeart/2005/8/layout/hProcess11"/>
    <dgm:cxn modelId="{BD11B266-C210-48DA-8BBB-284F664D9EE5}" type="presParOf" srcId="{D26A40DC-BE4C-40BF-BD92-0E199FB51D17}" destId="{0531AA79-8D45-40FF-B57E-C4B52E75457B}" srcOrd="2" destOrd="0" presId="urn:microsoft.com/office/officeart/2005/8/layout/hProcess11"/>
    <dgm:cxn modelId="{EBC586F8-A219-4AD3-A28B-63A686BB3BD5}" type="presParOf" srcId="{8AB72BEE-B4CC-4C4D-8A7A-68EC017AC5FD}" destId="{F94647E6-A3BB-48A1-BFD5-20238DAD2C80}" srcOrd="1" destOrd="0" presId="urn:microsoft.com/office/officeart/2005/8/layout/hProcess11"/>
    <dgm:cxn modelId="{FF0E8F7C-5154-4E80-A3BA-4082484D2B99}" type="presParOf" srcId="{8AB72BEE-B4CC-4C4D-8A7A-68EC017AC5FD}" destId="{CDA56374-9428-4F93-A169-331E227A2E91}" srcOrd="2" destOrd="0" presId="urn:microsoft.com/office/officeart/2005/8/layout/hProcess11"/>
    <dgm:cxn modelId="{332790B9-D4EE-444B-B435-4B0A1FD29A75}" type="presParOf" srcId="{CDA56374-9428-4F93-A169-331E227A2E91}" destId="{CDCF7A70-374B-4389-9A72-3BC081651BC0}" srcOrd="0" destOrd="0" presId="urn:microsoft.com/office/officeart/2005/8/layout/hProcess11"/>
    <dgm:cxn modelId="{B52262D8-C313-4142-A441-C69D728374F9}" type="presParOf" srcId="{CDA56374-9428-4F93-A169-331E227A2E91}" destId="{F9089E9F-BCA6-4D13-BE30-3E3515EAFC96}" srcOrd="1" destOrd="0" presId="urn:microsoft.com/office/officeart/2005/8/layout/hProcess11"/>
    <dgm:cxn modelId="{DF8FC6D3-3F24-4C74-B439-DF92965545EE}" type="presParOf" srcId="{CDA56374-9428-4F93-A169-331E227A2E91}" destId="{9B4FB737-C6F0-4C6B-9A7A-DE0C2FF2F876}" srcOrd="2" destOrd="0" presId="urn:microsoft.com/office/officeart/2005/8/layout/hProcess11"/>
    <dgm:cxn modelId="{9C0A236D-EB88-43D8-9701-76E8AE4D9280}" type="presParOf" srcId="{8AB72BEE-B4CC-4C4D-8A7A-68EC017AC5FD}" destId="{EB546F43-3D84-4A30-BD43-C5F376E13613}" srcOrd="3" destOrd="0" presId="urn:microsoft.com/office/officeart/2005/8/layout/hProcess11"/>
    <dgm:cxn modelId="{5794BA18-40F3-4B98-B179-F0A5A8C81241}" type="presParOf" srcId="{8AB72BEE-B4CC-4C4D-8A7A-68EC017AC5FD}" destId="{DBE26EEF-2109-491C-8700-2595A09B4EAC}" srcOrd="4" destOrd="0" presId="urn:microsoft.com/office/officeart/2005/8/layout/hProcess11"/>
    <dgm:cxn modelId="{070623E2-716B-4FAF-AAD2-15E0CCD0FC3C}" type="presParOf" srcId="{DBE26EEF-2109-491C-8700-2595A09B4EAC}" destId="{1C878B7B-422D-470D-965B-E733B917ADBF}" srcOrd="0" destOrd="0" presId="urn:microsoft.com/office/officeart/2005/8/layout/hProcess11"/>
    <dgm:cxn modelId="{28432012-B17E-4A7E-B66D-2D4C8E255337}" type="presParOf" srcId="{DBE26EEF-2109-491C-8700-2595A09B4EAC}" destId="{8CC5770C-5F56-4654-8648-37BB2CAB0AB9}" srcOrd="1" destOrd="0" presId="urn:microsoft.com/office/officeart/2005/8/layout/hProcess11"/>
    <dgm:cxn modelId="{E32509BF-688B-4764-9443-CED56E3C133E}" type="presParOf" srcId="{DBE26EEF-2109-491C-8700-2595A09B4EAC}" destId="{FDF44C81-979B-4484-9B1E-03E67386E032}" srcOrd="2" destOrd="0" presId="urn:microsoft.com/office/officeart/2005/8/layout/hProcess11"/>
    <dgm:cxn modelId="{D430FE07-31DA-4F04-9E60-30088F490364}" type="presParOf" srcId="{8AB72BEE-B4CC-4C4D-8A7A-68EC017AC5FD}" destId="{32A77932-5721-4CC5-8955-B98588B2EDB2}" srcOrd="5" destOrd="0" presId="urn:microsoft.com/office/officeart/2005/8/layout/hProcess11"/>
    <dgm:cxn modelId="{9845A183-6072-4EA8-B77A-13FDFB903B02}" type="presParOf" srcId="{8AB72BEE-B4CC-4C4D-8A7A-68EC017AC5FD}" destId="{17C44EA3-E727-40E5-80DD-DF9CC2D61B4B}" srcOrd="6" destOrd="0" presId="urn:microsoft.com/office/officeart/2005/8/layout/hProcess11"/>
    <dgm:cxn modelId="{7DB161D5-052C-4889-9CF4-7067E8481A9B}" type="presParOf" srcId="{17C44EA3-E727-40E5-80DD-DF9CC2D61B4B}" destId="{2C64BD11-CEE8-4D75-8E19-5904EC1AC20C}" srcOrd="0" destOrd="0" presId="urn:microsoft.com/office/officeart/2005/8/layout/hProcess11"/>
    <dgm:cxn modelId="{21439578-7FA3-4A35-AF56-E3C60D4EE0A3}" type="presParOf" srcId="{17C44EA3-E727-40E5-80DD-DF9CC2D61B4B}" destId="{E972408D-99A7-4B4F-9CC4-49448C7DDC8D}" srcOrd="1" destOrd="0" presId="urn:microsoft.com/office/officeart/2005/8/layout/hProcess11"/>
    <dgm:cxn modelId="{B3CE1691-1E06-4C46-AF81-CBD3BEB3A498}" type="presParOf" srcId="{17C44EA3-E727-40E5-80DD-DF9CC2D61B4B}" destId="{C2F42FAF-EE60-4239-B21B-E52060C5817F}" srcOrd="2" destOrd="0" presId="urn:microsoft.com/office/officeart/2005/8/layout/hProcess11"/>
    <dgm:cxn modelId="{AB11F3AD-CDD4-4271-9EB8-9A2AAA1267E7}" type="presParOf" srcId="{8AB72BEE-B4CC-4C4D-8A7A-68EC017AC5FD}" destId="{4AB76CBF-622D-4056-B018-830990B80390}" srcOrd="7" destOrd="0" presId="urn:microsoft.com/office/officeart/2005/8/layout/hProcess11"/>
    <dgm:cxn modelId="{9DF2CB0C-3277-42D9-BB53-4AD241436E56}" type="presParOf" srcId="{8AB72BEE-B4CC-4C4D-8A7A-68EC017AC5FD}" destId="{B7176623-5609-49A0-877A-CFB325F81698}" srcOrd="8" destOrd="0" presId="urn:microsoft.com/office/officeart/2005/8/layout/hProcess11"/>
    <dgm:cxn modelId="{C965D1C4-B0B3-4470-82CF-66FD92DFD4E8}" type="presParOf" srcId="{B7176623-5609-49A0-877A-CFB325F81698}" destId="{80D919FE-9534-4FE9-B66D-5B00D489E7B4}" srcOrd="0" destOrd="0" presId="urn:microsoft.com/office/officeart/2005/8/layout/hProcess11"/>
    <dgm:cxn modelId="{8D4308DE-7418-4EC9-A58C-2A7F187C86EE}" type="presParOf" srcId="{B7176623-5609-49A0-877A-CFB325F81698}" destId="{73F0E58C-C796-4340-BC11-31DCCC48A181}" srcOrd="1" destOrd="0" presId="urn:microsoft.com/office/officeart/2005/8/layout/hProcess11"/>
    <dgm:cxn modelId="{0A5D2FFD-5688-42EE-99A3-82523914C436}" type="presParOf" srcId="{B7176623-5609-49A0-877A-CFB325F81698}" destId="{0F1EE88B-C4D3-469D-8219-8556BAE5E0F6}" srcOrd="2" destOrd="0" presId="urn:microsoft.com/office/officeart/2005/8/layout/hProcess11"/>
    <dgm:cxn modelId="{66CA37A7-E896-4D56-9B5C-F522DFEC69E9}" type="presParOf" srcId="{8AB72BEE-B4CC-4C4D-8A7A-68EC017AC5FD}" destId="{9F712633-1FF7-4DB7-A7C1-FA7A9D80563E}" srcOrd="9" destOrd="0" presId="urn:microsoft.com/office/officeart/2005/8/layout/hProcess11"/>
    <dgm:cxn modelId="{45E80070-7364-4976-867D-BB4B55A66F36}" type="presParOf" srcId="{8AB72BEE-B4CC-4C4D-8A7A-68EC017AC5FD}" destId="{D4158554-5752-40EC-BD5E-9E4AB7FA8C77}" srcOrd="10" destOrd="0" presId="urn:microsoft.com/office/officeart/2005/8/layout/hProcess11"/>
    <dgm:cxn modelId="{ABCB8DC0-A950-410A-9B58-7C88FFA073C0}" type="presParOf" srcId="{D4158554-5752-40EC-BD5E-9E4AB7FA8C77}" destId="{04E2CE11-B992-4311-A3D2-236AA3B31196}" srcOrd="0" destOrd="0" presId="urn:microsoft.com/office/officeart/2005/8/layout/hProcess11"/>
    <dgm:cxn modelId="{243889C4-5518-4F6A-8597-05C4D43C4D4E}" type="presParOf" srcId="{D4158554-5752-40EC-BD5E-9E4AB7FA8C77}" destId="{6F94D064-0F18-4986-A207-4E6F07460126}" srcOrd="1" destOrd="0" presId="urn:microsoft.com/office/officeart/2005/8/layout/hProcess11"/>
    <dgm:cxn modelId="{1B33D1F7-5BB1-4D49-9342-272D67891392}" type="presParOf" srcId="{D4158554-5752-40EC-BD5E-9E4AB7FA8C77}" destId="{0C394F43-67E9-4C8C-9738-72C51C5EA483}" srcOrd="2" destOrd="0" presId="urn:microsoft.com/office/officeart/2005/8/layout/hProcess11"/>
    <dgm:cxn modelId="{5E6EB89A-F638-4BAD-A9F2-83B10BDA5789}" type="presParOf" srcId="{8AB72BEE-B4CC-4C4D-8A7A-68EC017AC5FD}" destId="{ABDD2741-9146-45EA-80B8-91EF4EDB122A}" srcOrd="11" destOrd="0" presId="urn:microsoft.com/office/officeart/2005/8/layout/hProcess11"/>
    <dgm:cxn modelId="{8F93074B-0BEB-41B8-A1C6-439C1D0FB53D}" type="presParOf" srcId="{8AB72BEE-B4CC-4C4D-8A7A-68EC017AC5FD}" destId="{AD6DB25F-BFD0-40BE-A45D-23A5C9006E0A}" srcOrd="12" destOrd="0" presId="urn:microsoft.com/office/officeart/2005/8/layout/hProcess11"/>
    <dgm:cxn modelId="{8F8CBA6F-EC36-483D-A73C-5E98D53F6357}" type="presParOf" srcId="{AD6DB25F-BFD0-40BE-A45D-23A5C9006E0A}" destId="{3C2B438C-ADAA-4A38-AD7C-D15464A801E7}" srcOrd="0" destOrd="0" presId="urn:microsoft.com/office/officeart/2005/8/layout/hProcess11"/>
    <dgm:cxn modelId="{ED80B406-465B-40AF-A308-612FC4400A32}" type="presParOf" srcId="{AD6DB25F-BFD0-40BE-A45D-23A5C9006E0A}" destId="{91EE4033-8D9A-4E66-A545-9136E3BF1815}" srcOrd="1" destOrd="0" presId="urn:microsoft.com/office/officeart/2005/8/layout/hProcess11"/>
    <dgm:cxn modelId="{01FDBB59-1080-43EB-B70B-55CFDCC9F7D9}" type="presParOf" srcId="{AD6DB25F-BFD0-40BE-A45D-23A5C9006E0A}" destId="{56ADC648-B42C-4260-9169-281DF8150C7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2160B-89BC-4B1C-AED4-FB6C86C6CE85}">
      <dsp:nvSpPr>
        <dsp:cNvPr id="0" name=""/>
        <dsp:cNvSpPr/>
      </dsp:nvSpPr>
      <dsp:spPr>
        <a:xfrm>
          <a:off x="0" y="1303020"/>
          <a:ext cx="7848600" cy="173736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FEB3A-7C01-4CC0-96F2-2D7E54A24E17}">
      <dsp:nvSpPr>
        <dsp:cNvPr id="0" name=""/>
        <dsp:cNvSpPr/>
      </dsp:nvSpPr>
      <dsp:spPr>
        <a:xfrm>
          <a:off x="2278" y="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Summer 2013 Enrolled in Match as Non-member</a:t>
          </a:r>
        </a:p>
      </dsp:txBody>
      <dsp:txXfrm>
        <a:off x="2278" y="0"/>
        <a:ext cx="725171" cy="1737360"/>
      </dsp:txXfrm>
    </dsp:sp>
    <dsp:sp modelId="{4100D734-50D4-4235-A407-8EF4B905443E}">
      <dsp:nvSpPr>
        <dsp:cNvPr id="0" name=""/>
        <dsp:cNvSpPr/>
      </dsp:nvSpPr>
      <dsp:spPr>
        <a:xfrm>
          <a:off x="147694"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F7A70-374B-4389-9A72-3BC081651BC0}">
      <dsp:nvSpPr>
        <dsp:cNvPr id="0" name=""/>
        <dsp:cNvSpPr/>
      </dsp:nvSpPr>
      <dsp:spPr>
        <a:xfrm>
          <a:off x="763708" y="260604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February 2014  First Match</a:t>
          </a:r>
        </a:p>
      </dsp:txBody>
      <dsp:txXfrm>
        <a:off x="763708" y="2606040"/>
        <a:ext cx="725171" cy="1737360"/>
      </dsp:txXfrm>
    </dsp:sp>
    <dsp:sp modelId="{F9089E9F-BCA6-4D13-BE30-3E3515EAFC96}">
      <dsp:nvSpPr>
        <dsp:cNvPr id="0" name=""/>
        <dsp:cNvSpPr/>
      </dsp:nvSpPr>
      <dsp:spPr>
        <a:xfrm>
          <a:off x="909124"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78B7B-422D-470D-965B-E733B917ADBF}">
      <dsp:nvSpPr>
        <dsp:cNvPr id="0" name=""/>
        <dsp:cNvSpPr/>
      </dsp:nvSpPr>
      <dsp:spPr>
        <a:xfrm>
          <a:off x="1525139" y="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October 2014 APPIC Member-ship</a:t>
          </a:r>
        </a:p>
      </dsp:txBody>
      <dsp:txXfrm>
        <a:off x="1525139" y="0"/>
        <a:ext cx="725171" cy="1737360"/>
      </dsp:txXfrm>
    </dsp:sp>
    <dsp:sp modelId="{8CC5770C-5F56-4654-8648-37BB2CAB0AB9}">
      <dsp:nvSpPr>
        <dsp:cNvPr id="0" name=""/>
        <dsp:cNvSpPr/>
      </dsp:nvSpPr>
      <dsp:spPr>
        <a:xfrm>
          <a:off x="1670554"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64BD11-CEE8-4D75-8E19-5904EC1AC20C}">
      <dsp:nvSpPr>
        <dsp:cNvPr id="0" name=""/>
        <dsp:cNvSpPr/>
      </dsp:nvSpPr>
      <dsp:spPr>
        <a:xfrm>
          <a:off x="2286569" y="260604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December 2014 BEA Grant Awarded</a:t>
          </a:r>
        </a:p>
      </dsp:txBody>
      <dsp:txXfrm>
        <a:off x="2286569" y="2606040"/>
        <a:ext cx="725171" cy="1737360"/>
      </dsp:txXfrm>
    </dsp:sp>
    <dsp:sp modelId="{E972408D-99A7-4B4F-9CC4-49448C7DDC8D}">
      <dsp:nvSpPr>
        <dsp:cNvPr id="0" name=""/>
        <dsp:cNvSpPr/>
      </dsp:nvSpPr>
      <dsp:spPr>
        <a:xfrm>
          <a:off x="2431984"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D919FE-9534-4FE9-B66D-5B00D489E7B4}">
      <dsp:nvSpPr>
        <dsp:cNvPr id="0" name=""/>
        <dsp:cNvSpPr/>
      </dsp:nvSpPr>
      <dsp:spPr>
        <a:xfrm>
          <a:off x="3047999" y="0"/>
          <a:ext cx="96774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September 2015 Submitted Self-Study</a:t>
          </a:r>
        </a:p>
      </dsp:txBody>
      <dsp:txXfrm>
        <a:off x="3047999" y="0"/>
        <a:ext cx="967741" cy="1737360"/>
      </dsp:txXfrm>
    </dsp:sp>
    <dsp:sp modelId="{73F0E58C-C796-4340-BC11-31DCCC48A181}">
      <dsp:nvSpPr>
        <dsp:cNvPr id="0" name=""/>
        <dsp:cNvSpPr/>
      </dsp:nvSpPr>
      <dsp:spPr>
        <a:xfrm>
          <a:off x="3314700"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2CE11-B992-4311-A3D2-236AA3B31196}">
      <dsp:nvSpPr>
        <dsp:cNvPr id="0" name=""/>
        <dsp:cNvSpPr/>
      </dsp:nvSpPr>
      <dsp:spPr>
        <a:xfrm>
          <a:off x="4051999" y="260604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October 2015 Approved for Winter Cycle Site Visit</a:t>
          </a:r>
        </a:p>
      </dsp:txBody>
      <dsp:txXfrm>
        <a:off x="4051999" y="2606040"/>
        <a:ext cx="725171" cy="1737360"/>
      </dsp:txXfrm>
    </dsp:sp>
    <dsp:sp modelId="{6F94D064-0F18-4986-A207-4E6F07460126}">
      <dsp:nvSpPr>
        <dsp:cNvPr id="0" name=""/>
        <dsp:cNvSpPr/>
      </dsp:nvSpPr>
      <dsp:spPr>
        <a:xfrm>
          <a:off x="4197415"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B438C-ADAA-4A38-AD7C-D15464A801E7}">
      <dsp:nvSpPr>
        <dsp:cNvPr id="0" name=""/>
        <dsp:cNvSpPr/>
      </dsp:nvSpPr>
      <dsp:spPr>
        <a:xfrm>
          <a:off x="4813429" y="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March 2016 Site Visit</a:t>
          </a:r>
        </a:p>
      </dsp:txBody>
      <dsp:txXfrm>
        <a:off x="4813429" y="0"/>
        <a:ext cx="725171" cy="1737360"/>
      </dsp:txXfrm>
    </dsp:sp>
    <dsp:sp modelId="{91EE4033-8D9A-4E66-A545-9136E3BF1815}">
      <dsp:nvSpPr>
        <dsp:cNvPr id="0" name=""/>
        <dsp:cNvSpPr/>
      </dsp:nvSpPr>
      <dsp:spPr>
        <a:xfrm>
          <a:off x="4958845"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921589-B631-4EFB-BBCD-444732E40C82}">
      <dsp:nvSpPr>
        <dsp:cNvPr id="0" name=""/>
        <dsp:cNvSpPr/>
      </dsp:nvSpPr>
      <dsp:spPr>
        <a:xfrm>
          <a:off x="5574859" y="260604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May/June 2016 Site Visit Report &amp; Response</a:t>
          </a:r>
        </a:p>
      </dsp:txBody>
      <dsp:txXfrm>
        <a:off x="5574859" y="2606040"/>
        <a:ext cx="725171" cy="1737360"/>
      </dsp:txXfrm>
    </dsp:sp>
    <dsp:sp modelId="{8307BA05-2509-4C18-888D-445F1EE283F0}">
      <dsp:nvSpPr>
        <dsp:cNvPr id="0" name=""/>
        <dsp:cNvSpPr/>
      </dsp:nvSpPr>
      <dsp:spPr>
        <a:xfrm>
          <a:off x="5720275"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55D24F-642C-44A1-9380-5648268CF8FA}">
      <dsp:nvSpPr>
        <dsp:cNvPr id="0" name=""/>
        <dsp:cNvSpPr/>
      </dsp:nvSpPr>
      <dsp:spPr>
        <a:xfrm>
          <a:off x="6336289" y="0"/>
          <a:ext cx="725171"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August 2016 APA </a:t>
          </a:r>
          <a:r>
            <a:rPr lang="en-US" sz="1100" kern="1200" dirty="0" err="1">
              <a:solidFill>
                <a:schemeClr val="bg2"/>
              </a:solidFill>
              <a:latin typeface="Galdeano" panose="020B0604020202020204" charset="0"/>
            </a:rPr>
            <a:t>Accredita-tion</a:t>
          </a:r>
          <a:r>
            <a:rPr lang="en-US" sz="1100" kern="1200" dirty="0">
              <a:solidFill>
                <a:schemeClr val="bg2"/>
              </a:solidFill>
              <a:latin typeface="Galdeano" panose="020B0604020202020204" charset="0"/>
            </a:rPr>
            <a:t>!</a:t>
          </a:r>
        </a:p>
      </dsp:txBody>
      <dsp:txXfrm>
        <a:off x="6336289" y="0"/>
        <a:ext cx="725171" cy="1737360"/>
      </dsp:txXfrm>
    </dsp:sp>
    <dsp:sp modelId="{F2ED5D98-F9BA-4F42-ABC4-F25333C6F7DA}">
      <dsp:nvSpPr>
        <dsp:cNvPr id="0" name=""/>
        <dsp:cNvSpPr/>
      </dsp:nvSpPr>
      <dsp:spPr>
        <a:xfrm>
          <a:off x="6481705"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2160B-89BC-4B1C-AED4-FB6C86C6CE85}">
      <dsp:nvSpPr>
        <dsp:cNvPr id="0" name=""/>
        <dsp:cNvSpPr/>
      </dsp:nvSpPr>
      <dsp:spPr>
        <a:xfrm>
          <a:off x="0" y="1303020"/>
          <a:ext cx="7848600" cy="173736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FEB3A-7C01-4CC0-96F2-2D7E54A24E17}">
      <dsp:nvSpPr>
        <dsp:cNvPr id="0" name=""/>
        <dsp:cNvSpPr/>
      </dsp:nvSpPr>
      <dsp:spPr>
        <a:xfrm>
          <a:off x="603" y="0"/>
          <a:ext cx="967470"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Summer 2013 Enrolled in Match as Non-member</a:t>
          </a:r>
        </a:p>
      </dsp:txBody>
      <dsp:txXfrm>
        <a:off x="603" y="0"/>
        <a:ext cx="967470" cy="1737360"/>
      </dsp:txXfrm>
    </dsp:sp>
    <dsp:sp modelId="{4100D734-50D4-4235-A407-8EF4B905443E}">
      <dsp:nvSpPr>
        <dsp:cNvPr id="0" name=""/>
        <dsp:cNvSpPr/>
      </dsp:nvSpPr>
      <dsp:spPr>
        <a:xfrm>
          <a:off x="267168"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F7A70-374B-4389-9A72-3BC081651BC0}">
      <dsp:nvSpPr>
        <dsp:cNvPr id="0" name=""/>
        <dsp:cNvSpPr/>
      </dsp:nvSpPr>
      <dsp:spPr>
        <a:xfrm>
          <a:off x="1016447" y="2606040"/>
          <a:ext cx="967470"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March 2014  Matched in Phase II</a:t>
          </a:r>
        </a:p>
      </dsp:txBody>
      <dsp:txXfrm>
        <a:off x="1016447" y="2606040"/>
        <a:ext cx="967470" cy="1737360"/>
      </dsp:txXfrm>
    </dsp:sp>
    <dsp:sp modelId="{F9089E9F-BCA6-4D13-BE30-3E3515EAFC96}">
      <dsp:nvSpPr>
        <dsp:cNvPr id="0" name=""/>
        <dsp:cNvSpPr/>
      </dsp:nvSpPr>
      <dsp:spPr>
        <a:xfrm>
          <a:off x="1283012"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78B7B-422D-470D-965B-E733B917ADBF}">
      <dsp:nvSpPr>
        <dsp:cNvPr id="0" name=""/>
        <dsp:cNvSpPr/>
      </dsp:nvSpPr>
      <dsp:spPr>
        <a:xfrm>
          <a:off x="2032291" y="0"/>
          <a:ext cx="967470"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May 2015 Obtained APPIC Membership</a:t>
          </a:r>
        </a:p>
      </dsp:txBody>
      <dsp:txXfrm>
        <a:off x="2032291" y="0"/>
        <a:ext cx="967470" cy="1737360"/>
      </dsp:txXfrm>
    </dsp:sp>
    <dsp:sp modelId="{8CC5770C-5F56-4654-8648-37BB2CAB0AB9}">
      <dsp:nvSpPr>
        <dsp:cNvPr id="0" name=""/>
        <dsp:cNvSpPr/>
      </dsp:nvSpPr>
      <dsp:spPr>
        <a:xfrm>
          <a:off x="2298856"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64BD11-CEE8-4D75-8E19-5904EC1AC20C}">
      <dsp:nvSpPr>
        <dsp:cNvPr id="0" name=""/>
        <dsp:cNvSpPr/>
      </dsp:nvSpPr>
      <dsp:spPr>
        <a:xfrm>
          <a:off x="3048134" y="2606040"/>
          <a:ext cx="967470"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May 2015 BEA Grant Awarded</a:t>
          </a:r>
        </a:p>
      </dsp:txBody>
      <dsp:txXfrm>
        <a:off x="3048134" y="2606040"/>
        <a:ext cx="967470" cy="1737360"/>
      </dsp:txXfrm>
    </dsp:sp>
    <dsp:sp modelId="{E972408D-99A7-4B4F-9CC4-49448C7DDC8D}">
      <dsp:nvSpPr>
        <dsp:cNvPr id="0" name=""/>
        <dsp:cNvSpPr/>
      </dsp:nvSpPr>
      <dsp:spPr>
        <a:xfrm>
          <a:off x="3314700"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D919FE-9534-4FE9-B66D-5B00D489E7B4}">
      <dsp:nvSpPr>
        <dsp:cNvPr id="0" name=""/>
        <dsp:cNvSpPr/>
      </dsp:nvSpPr>
      <dsp:spPr>
        <a:xfrm>
          <a:off x="4063978" y="0"/>
          <a:ext cx="967470"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April 2016 Submitted Self-Study</a:t>
          </a:r>
        </a:p>
      </dsp:txBody>
      <dsp:txXfrm>
        <a:off x="4063978" y="0"/>
        <a:ext cx="967470" cy="1737360"/>
      </dsp:txXfrm>
    </dsp:sp>
    <dsp:sp modelId="{73F0E58C-C796-4340-BC11-31DCCC48A181}">
      <dsp:nvSpPr>
        <dsp:cNvPr id="0" name=""/>
        <dsp:cNvSpPr/>
      </dsp:nvSpPr>
      <dsp:spPr>
        <a:xfrm>
          <a:off x="4330543"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2CE11-B992-4311-A3D2-236AA3B31196}">
      <dsp:nvSpPr>
        <dsp:cNvPr id="0" name=""/>
        <dsp:cNvSpPr/>
      </dsp:nvSpPr>
      <dsp:spPr>
        <a:xfrm>
          <a:off x="5079822" y="2606040"/>
          <a:ext cx="967470"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July 2016 Approved for Fall Cycle Site Visit</a:t>
          </a:r>
        </a:p>
      </dsp:txBody>
      <dsp:txXfrm>
        <a:off x="5079822" y="2606040"/>
        <a:ext cx="967470" cy="1737360"/>
      </dsp:txXfrm>
    </dsp:sp>
    <dsp:sp modelId="{6F94D064-0F18-4986-A207-4E6F07460126}">
      <dsp:nvSpPr>
        <dsp:cNvPr id="0" name=""/>
        <dsp:cNvSpPr/>
      </dsp:nvSpPr>
      <dsp:spPr>
        <a:xfrm>
          <a:off x="5346387"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B438C-ADAA-4A38-AD7C-D15464A801E7}">
      <dsp:nvSpPr>
        <dsp:cNvPr id="0" name=""/>
        <dsp:cNvSpPr/>
      </dsp:nvSpPr>
      <dsp:spPr>
        <a:xfrm>
          <a:off x="6095666" y="0"/>
          <a:ext cx="967470" cy="173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2"/>
              </a:solidFill>
              <a:latin typeface="Galdeano" panose="020B0604020202020204" charset="0"/>
            </a:rPr>
            <a:t>November 2016 Site Visit</a:t>
          </a:r>
        </a:p>
      </dsp:txBody>
      <dsp:txXfrm>
        <a:off x="6095666" y="0"/>
        <a:ext cx="967470" cy="1737360"/>
      </dsp:txXfrm>
    </dsp:sp>
    <dsp:sp modelId="{91EE4033-8D9A-4E66-A545-9136E3BF1815}">
      <dsp:nvSpPr>
        <dsp:cNvPr id="0" name=""/>
        <dsp:cNvSpPr/>
      </dsp:nvSpPr>
      <dsp:spPr>
        <a:xfrm>
          <a:off x="6362231" y="1954530"/>
          <a:ext cx="434340" cy="434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rtl val="0"/>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4018279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sz="1200" dirty="0">
                <a:solidFill>
                  <a:srgbClr val="222222"/>
                </a:solidFill>
                <a:latin typeface="Arial"/>
                <a:ea typeface="Arial"/>
                <a:cs typeface="Arial"/>
                <a:sym typeface="Arial"/>
              </a:rPr>
              <a:t>Presentation Description: This presentation will provide necessary "ingredients" for creating a successful internship program from scratch. Hear about trials and triumphs from two training directors who just completed their first year of new internship programs. Reflections, guidance, and resources will be provided in order to minimize challenges when implementing a new internship program. We will discuss the process of creating a psychology internship in a university counseling center setting and provide detailed information on training needs, tasks, and the role of a training director in a university counseling center. We will address time lines, budgets, and important tips to help make the process a success. We will provide information on applying for APPIC membership, participating in the internship match as non-APPIC members, and the process of writing an initial self-study in an effort to obtain APA accreditation. If applicable, we will also complete an activity with participants in order for them to start an action plan specific for their internship program needs.</a:t>
            </a: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sz="1200" dirty="0">
              <a:solidFill>
                <a:srgbClr val="222222"/>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sz="1200" dirty="0">
              <a:solidFill>
                <a:srgbClr val="222222"/>
              </a:solidFill>
              <a:latin typeface="Arial"/>
              <a:ea typeface="Arial"/>
              <a:cs typeface="Arial"/>
              <a:sym typeface="Arial"/>
            </a:endParaRPr>
          </a:p>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2831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t>Amber’s timeline--after receiving word of the grant, and enrollment in accreditation project, began self-study in January</a:t>
            </a:r>
          </a:p>
          <a:p>
            <a:pPr marL="0" marR="0" lvl="0" indent="0" algn="l" rtl="0">
              <a:spcBef>
                <a:spcPts val="0"/>
              </a:spcBef>
              <a:buClr>
                <a:schemeClr val="dk1"/>
              </a:buClr>
              <a:buSzPct val="25000"/>
              <a:buFont typeface="Calibri"/>
              <a:buNone/>
            </a:pPr>
            <a:r>
              <a:rPr lang="en-US" dirty="0"/>
              <a:t>Discuss WICHE Accreditation Assistance Program through APPIC</a:t>
            </a:r>
          </a:p>
          <a:p>
            <a:pPr marL="0" marR="0" lvl="0" indent="0" algn="l" rtl="0">
              <a:spcBef>
                <a:spcPts val="0"/>
              </a:spcBef>
              <a:buClr>
                <a:schemeClr val="dk1"/>
              </a:buClr>
              <a:buSzPct val="25000"/>
              <a:buFont typeface="Calibri"/>
              <a:buNone/>
            </a:pPr>
            <a:r>
              <a:rPr lang="en-US" dirty="0"/>
              <a:t>Discuss planning out order of operations (Starting with Domain A isn’t necessarily the best way to start)</a:t>
            </a:r>
          </a:p>
          <a:p>
            <a:pPr marL="0" marR="0" lvl="0" indent="0" algn="l" rtl="0">
              <a:spcBef>
                <a:spcPts val="0"/>
              </a:spcBef>
              <a:buClr>
                <a:schemeClr val="dk1"/>
              </a:buClr>
              <a:buSzPct val="25000"/>
              <a:buFont typeface="Calibri"/>
              <a:buNone/>
            </a:pPr>
            <a:r>
              <a:rPr lang="en-US" dirty="0"/>
              <a:t>Discuss attending APA self-study workshop at ACCTA</a:t>
            </a:r>
          </a:p>
          <a:p>
            <a:pPr marL="0" marR="0" lvl="0" indent="0" algn="l" rtl="0">
              <a:spcBef>
                <a:spcPts val="0"/>
              </a:spcBef>
              <a:buClr>
                <a:schemeClr val="dk1"/>
              </a:buClr>
              <a:buSzPct val="25000"/>
              <a:buFont typeface="Calibri"/>
              <a:buNone/>
            </a:pPr>
            <a:r>
              <a:rPr lang="en-US" dirty="0"/>
              <a:t>Discuss ACCTA resources</a:t>
            </a:r>
          </a:p>
          <a:p>
            <a:pPr marL="0" marR="0" lvl="0" indent="0" algn="l" rtl="0">
              <a:spcBef>
                <a:spcPts val="0"/>
              </a:spcBef>
              <a:buClr>
                <a:schemeClr val="dk1"/>
              </a:buClr>
              <a:buSzPct val="25000"/>
              <a:buFont typeface="Calibri"/>
              <a:buNone/>
            </a:pPr>
            <a:r>
              <a:rPr lang="en-US" dirty="0"/>
              <a:t>The program you have now, may not be the program you propose to APA--be sure that you are implementing the adjustments you are proposing</a:t>
            </a:r>
          </a:p>
          <a:p>
            <a:pPr marL="0" marR="0" lvl="0" indent="0" algn="l" rtl="0">
              <a:spcBef>
                <a:spcPts val="0"/>
              </a:spcBef>
              <a:buClr>
                <a:schemeClr val="dk1"/>
              </a:buClr>
              <a:buFont typeface="Calibri"/>
              <a:buNone/>
            </a:pPr>
            <a:endParaRPr dirty="0"/>
          </a:p>
          <a:p>
            <a:pPr marL="0" marR="0" lvl="0" indent="0" algn="l" rtl="0">
              <a:spcBef>
                <a:spcPts val="0"/>
              </a:spcBef>
              <a:buClr>
                <a:schemeClr val="dk1"/>
              </a:buClr>
              <a:buFont typeface="Calibri"/>
              <a:buNone/>
            </a:pPr>
            <a:endParaRPr dirty="0"/>
          </a:p>
        </p:txBody>
      </p:sp>
      <p:sp>
        <p:nvSpPr>
          <p:cNvPr id="206" name="Shape 2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11</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321872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t>Amber’s timeline--after receiving word of the grant, and enrollment in accreditation project, began self-study in January</a:t>
            </a:r>
          </a:p>
          <a:p>
            <a:pPr marL="0" marR="0" lvl="0" indent="0" algn="l" rtl="0">
              <a:spcBef>
                <a:spcPts val="0"/>
              </a:spcBef>
              <a:buClr>
                <a:schemeClr val="dk1"/>
              </a:buClr>
              <a:buSzPct val="25000"/>
              <a:buFont typeface="Calibri"/>
              <a:buNone/>
            </a:pPr>
            <a:r>
              <a:rPr lang="en-US" dirty="0"/>
              <a:t>Discuss WICHE Accreditation Assistance Program through APPIC</a:t>
            </a:r>
          </a:p>
          <a:p>
            <a:pPr marL="0" marR="0" lvl="0" indent="0" algn="l" rtl="0">
              <a:spcBef>
                <a:spcPts val="0"/>
              </a:spcBef>
              <a:buClr>
                <a:schemeClr val="dk1"/>
              </a:buClr>
              <a:buSzPct val="25000"/>
              <a:buFont typeface="Calibri"/>
              <a:buNone/>
            </a:pPr>
            <a:r>
              <a:rPr lang="en-US" dirty="0"/>
              <a:t>Discuss planning out order of operations (Starting with Domain A isn’t necessarily the best way to start)</a:t>
            </a:r>
          </a:p>
          <a:p>
            <a:pPr marL="0" marR="0" lvl="0" indent="0" algn="l" rtl="0">
              <a:spcBef>
                <a:spcPts val="0"/>
              </a:spcBef>
              <a:buClr>
                <a:schemeClr val="dk1"/>
              </a:buClr>
              <a:buSzPct val="25000"/>
              <a:buFont typeface="Calibri"/>
              <a:buNone/>
            </a:pPr>
            <a:r>
              <a:rPr lang="en-US" dirty="0"/>
              <a:t>Discuss attending APA self-study workshop at ACCTA</a:t>
            </a:r>
          </a:p>
          <a:p>
            <a:pPr marL="0" marR="0" lvl="0" indent="0" algn="l" rtl="0">
              <a:spcBef>
                <a:spcPts val="0"/>
              </a:spcBef>
              <a:buClr>
                <a:schemeClr val="dk1"/>
              </a:buClr>
              <a:buSzPct val="25000"/>
              <a:buFont typeface="Calibri"/>
              <a:buNone/>
            </a:pPr>
            <a:r>
              <a:rPr lang="en-US" dirty="0"/>
              <a:t>Discuss ACCTA resources</a:t>
            </a:r>
          </a:p>
          <a:p>
            <a:pPr marL="0" marR="0" lvl="0" indent="0" algn="l" rtl="0">
              <a:spcBef>
                <a:spcPts val="0"/>
              </a:spcBef>
              <a:buClr>
                <a:schemeClr val="dk1"/>
              </a:buClr>
              <a:buSzPct val="25000"/>
              <a:buFont typeface="Calibri"/>
              <a:buNone/>
            </a:pPr>
            <a:r>
              <a:rPr lang="en-US" dirty="0"/>
              <a:t>The program you have now, may not be the program you propose to APA--be sure that you are implementing the adjustments you are proposing</a:t>
            </a:r>
          </a:p>
          <a:p>
            <a:pPr marL="0" marR="0" lvl="0" indent="0" algn="l" rtl="0">
              <a:spcBef>
                <a:spcPts val="0"/>
              </a:spcBef>
              <a:buClr>
                <a:schemeClr val="dk1"/>
              </a:buClr>
              <a:buFont typeface="Calibri"/>
              <a:buNone/>
            </a:pPr>
            <a:endParaRPr dirty="0"/>
          </a:p>
          <a:p>
            <a:pPr marL="0" marR="0" lvl="0" indent="0" algn="l" rtl="0">
              <a:spcBef>
                <a:spcPts val="0"/>
              </a:spcBef>
              <a:buClr>
                <a:schemeClr val="dk1"/>
              </a:buClr>
              <a:buFont typeface="Calibri"/>
              <a:buNone/>
            </a:pPr>
            <a:endParaRPr dirty="0"/>
          </a:p>
        </p:txBody>
      </p:sp>
      <p:sp>
        <p:nvSpPr>
          <p:cNvPr id="206" name="Shape 2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12</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1495605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dirty="0"/>
          </a:p>
          <a:p>
            <a:pPr marL="0" marR="0" lvl="0" indent="0" algn="l" rtl="0">
              <a:spcBef>
                <a:spcPts val="0"/>
              </a:spcBef>
              <a:buClr>
                <a:schemeClr val="dk1"/>
              </a:buClr>
              <a:buFont typeface="Calibri"/>
              <a:buNone/>
            </a:pPr>
            <a:endParaRPr dirty="0"/>
          </a:p>
        </p:txBody>
      </p:sp>
      <p:sp>
        <p:nvSpPr>
          <p:cNvPr id="206" name="Shape 2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14</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316428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dirty="0"/>
          </a:p>
        </p:txBody>
      </p:sp>
      <p:sp>
        <p:nvSpPr>
          <p:cNvPr id="206" name="Shape 2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15</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948506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16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783962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 pull up your schedule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20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482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documentation can mean printing notes.</a:t>
            </a:r>
            <a:r>
              <a:rPr lang="en-US" baseline="0" dirty="0"/>
              <a:t> Doesn’t need to be that they have access to </a:t>
            </a:r>
            <a:r>
              <a:rPr lang="en-US" baseline="0" dirty="0" err="1"/>
              <a:t>Ti</a:t>
            </a:r>
            <a:r>
              <a:rPr lang="en-US" baseline="0" dirty="0"/>
              <a:t>.  This isn’t review of their client records, rather, </a:t>
            </a:r>
            <a:r>
              <a:rPr lang="en-US" baseline="0" dirty="0" err="1"/>
              <a:t>ct</a:t>
            </a:r>
            <a:r>
              <a:rPr lang="en-US" baseline="0" dirty="0"/>
              <a:t> records are one part of this process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21</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15328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a:solidFill>
                  <a:schemeClr val="dk1"/>
                </a:solidFill>
                <a:latin typeface="Calibri"/>
                <a:ea typeface="Calibri"/>
                <a:cs typeface="Calibri"/>
                <a:sym typeface="Calibri"/>
              </a:rPr>
              <a:t>ACCTA and APPIC websites have examples of self-studies</a:t>
            </a:r>
          </a:p>
          <a:p>
            <a:pPr marL="0" marR="0" lvl="0" indent="0" algn="l" rtl="0">
              <a:spcBef>
                <a:spcPts val="0"/>
              </a:spcBef>
              <a:buClr>
                <a:schemeClr val="dk1"/>
              </a:buClr>
              <a:buFont typeface="Calibri"/>
              <a:buNone/>
            </a:pPr>
            <a:r>
              <a:rPr lang="en-US" sz="1200" b="0" i="0" u="none" strike="noStrike" cap="none" baseline="0" dirty="0">
                <a:solidFill>
                  <a:schemeClr val="dk1"/>
                </a:solidFill>
                <a:latin typeface="Calibri"/>
                <a:ea typeface="Calibri"/>
                <a:cs typeface="Calibri"/>
                <a:sym typeface="Calibri"/>
              </a:rPr>
              <a:t>Toolkit is a PDF document online</a:t>
            </a:r>
          </a:p>
          <a:p>
            <a:pPr marL="0" marR="0" lvl="0" indent="0" algn="l" rtl="0">
              <a:spcBef>
                <a:spcPts val="0"/>
              </a:spcBef>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25</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579192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Discuss realistic timelines, including getting tasks accomplished during slow periods</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26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52392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Examples from UNLV (tied for 2</a:t>
            </a:r>
            <a:r>
              <a:rPr lang="en-US" sz="1200" b="0" i="0" u="none" strike="noStrike" cap="none" baseline="30000" dirty="0">
                <a:solidFill>
                  <a:schemeClr val="dk1"/>
                </a:solidFill>
                <a:latin typeface="Calibri"/>
                <a:ea typeface="Calibri"/>
                <a:cs typeface="Calibri"/>
                <a:sym typeface="Calibri"/>
              </a:rPr>
              <a:t>nd</a:t>
            </a:r>
            <a:r>
              <a:rPr lang="en-US" sz="1200" b="0" i="0" u="none" strike="noStrike" cap="none" baseline="0" dirty="0">
                <a:solidFill>
                  <a:schemeClr val="dk1"/>
                </a:solidFill>
                <a:latin typeface="Calibri"/>
                <a:ea typeface="Calibri"/>
                <a:cs typeface="Calibri"/>
                <a:sym typeface="Calibri"/>
              </a:rPr>
              <a:t> most diverse college campus in the country, minority serving institution, staff meeting multicultural moments, </a:t>
            </a:r>
            <a:r>
              <a:rPr lang="en-US" sz="1200" b="0" i="0" u="none" strike="noStrike" cap="none" baseline="0" dirty="0" err="1">
                <a:solidFill>
                  <a:schemeClr val="dk1"/>
                </a:solidFill>
                <a:latin typeface="Calibri"/>
                <a:ea typeface="Calibri"/>
                <a:cs typeface="Calibri"/>
                <a:sym typeface="Calibri"/>
              </a:rPr>
              <a:t>etc</a:t>
            </a:r>
            <a:r>
              <a:rPr lang="en-US" sz="1200" b="0" i="0" u="none" strike="noStrike" cap="none" baseline="0" dirty="0">
                <a:solidFill>
                  <a:schemeClr val="dk1"/>
                </a:solidFill>
                <a:latin typeface="Calibri"/>
                <a:ea typeface="Calibri"/>
                <a:cs typeface="Calibri"/>
                <a:sym typeface="Calibri"/>
              </a:rPr>
              <a:t>) and GWU high int’l student population</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sng" strike="noStrike" cap="none" baseline="0" dirty="0">
                <a:solidFill>
                  <a:schemeClr val="dk1"/>
                </a:solidFill>
                <a:latin typeface="Calibri"/>
                <a:ea typeface="Calibri"/>
                <a:cs typeface="Calibri"/>
                <a:sym typeface="Calibri"/>
              </a:rPr>
              <a:t>Recruitment</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Sending to </a:t>
            </a:r>
            <a:r>
              <a:rPr lang="en-US" sz="1200" b="0" i="0" u="none" strike="noStrike" cap="none" baseline="0" dirty="0" err="1">
                <a:solidFill>
                  <a:schemeClr val="dk1"/>
                </a:solidFill>
                <a:latin typeface="Calibri"/>
                <a:ea typeface="Calibri"/>
                <a:cs typeface="Calibri"/>
                <a:sym typeface="Calibri"/>
              </a:rPr>
              <a:t>multiculti</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err="1">
                <a:solidFill>
                  <a:schemeClr val="dk1"/>
                </a:solidFill>
                <a:latin typeface="Calibri"/>
                <a:ea typeface="Calibri"/>
                <a:cs typeface="Calibri"/>
                <a:sym typeface="Calibri"/>
              </a:rPr>
              <a:t>listservs</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Website advertisement encouraging applicants from diverse backgrounds to apply</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Commitment to diversity via website</a:t>
            </a:r>
          </a:p>
          <a:p>
            <a:pPr marL="0" marR="0" lvl="0" indent="0" algn="l" rtl="0">
              <a:spcBef>
                <a:spcPts val="0"/>
              </a:spcBef>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sng" strike="noStrike" cap="none" baseline="0" dirty="0">
                <a:solidFill>
                  <a:schemeClr val="dk1"/>
                </a:solidFill>
                <a:latin typeface="Calibri"/>
                <a:ea typeface="Calibri"/>
                <a:cs typeface="Calibri"/>
                <a:sym typeface="Calibri"/>
              </a:rPr>
              <a:t>Teaching diversity</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Incorporated into all seminars</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Specific diversity seminar</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Diversity emphasis--E.G., students of color walk-in hours, Let’s Talk, diversity committee, types of clients served</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28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65536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baseline="0" dirty="0">
                <a:solidFill>
                  <a:srgbClr val="FFC000"/>
                </a:solidFill>
                <a:latin typeface="Calibri"/>
                <a:ea typeface="Calibri"/>
                <a:cs typeface="Calibri"/>
                <a:sym typeface="Calibri"/>
              </a:rPr>
              <a:t>This presentation will provide necessary “ingredients” for creating a successful internship program from scratch. Hear about trials and triumphs from two training directors who have completed their second year of new internship programs. Both training directors are in various stages of the application for initial accreditation process (i.e., site visit completed, self-study submitted). Reflections, guidance, and resources will be provided in order to minimize challenges when implementing a new internship program. We will discuss the process of creating a psychology internship in a university counseling center setting and provide detailed information on training needs, tasks, and the role of a training director in a university counseling center. We will address time lines, budgets, and important tips to help make the process a success. We will provide information on applying for APPIC membership, participating in the internship match as non-APPIC members, and the process of writing an initial self-study in an effort to obtain APA accreditation. We will discuss the importance of infusing individual and cultural difference into the internship program. If applicable, we will also complete an activity with participants in order for them to start an action plan specific for their internship program needs.</a:t>
            </a:r>
            <a:endParaRPr sz="1200" b="0" i="0" u="none" strike="noStrike" cap="none" baseline="0" dirty="0">
              <a:solidFill>
                <a:srgbClr val="FFC000"/>
              </a:solidFill>
              <a:latin typeface="Calibri"/>
              <a:ea typeface="Calibri"/>
              <a:cs typeface="Calibri"/>
              <a:sym typeface="Calibri"/>
            </a:endParaRPr>
          </a:p>
        </p:txBody>
      </p:sp>
      <p:sp>
        <p:nvSpPr>
          <p:cNvPr id="143" name="Shape 1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093820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Review timelines and task lists in order to become familiar with training director responsibilities</a:t>
            </a:r>
          </a:p>
          <a:p>
            <a:pPr marL="0" marR="0" lvl="0" indent="0" algn="l" rtl="0">
              <a:spcBef>
                <a:spcPts val="0"/>
              </a:spcBef>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We could tie this back to APPIC membership, because through that process you begin to start compiling what you need to do.</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Make sure orientation procedure is outlined clearly.</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kern="1200" cap="none" baseline="0" dirty="0">
                <a:solidFill>
                  <a:schemeClr val="dk1"/>
                </a:solidFill>
                <a:effectLst/>
                <a:latin typeface="Calibri"/>
                <a:ea typeface="Calibri"/>
                <a:cs typeface="Calibri"/>
                <a:sym typeface="Calibri"/>
              </a:rPr>
              <a:t>Talk a little about how our programs are structured (e.g., trainings, supervision, training committee, </a:t>
            </a:r>
            <a:r>
              <a:rPr lang="en-US" sz="1200" b="0" i="0" u="none" strike="noStrike" kern="1200" cap="none" baseline="0" dirty="0" err="1">
                <a:solidFill>
                  <a:schemeClr val="dk1"/>
                </a:solidFill>
                <a:effectLst/>
                <a:latin typeface="Calibri"/>
                <a:ea typeface="Calibri"/>
                <a:cs typeface="Calibri"/>
                <a:sym typeface="Calibri"/>
              </a:rPr>
              <a:t>etc</a:t>
            </a:r>
            <a:r>
              <a:rPr lang="en-US" sz="1200" b="0" i="0" u="none" strike="noStrike" kern="1200" cap="none" baseline="0" dirty="0">
                <a:solidFill>
                  <a:schemeClr val="dk1"/>
                </a:solidFill>
                <a:effectLst/>
                <a:latin typeface="Calibri"/>
                <a:ea typeface="Calibri"/>
                <a:cs typeface="Calibri"/>
                <a:sym typeface="Calibri"/>
              </a:rPr>
              <a:t>) because in theory the folks in ours are going to be </a:t>
            </a:r>
            <a:r>
              <a:rPr lang="en-US" sz="1200" b="0" i="0" u="none" strike="noStrike" kern="1200" cap="none" baseline="0" dirty="0" err="1">
                <a:solidFill>
                  <a:schemeClr val="dk1"/>
                </a:solidFill>
                <a:effectLst/>
                <a:latin typeface="Calibri"/>
                <a:ea typeface="Calibri"/>
                <a:cs typeface="Calibri"/>
                <a:sym typeface="Calibri"/>
              </a:rPr>
              <a:t>ppl</a:t>
            </a:r>
            <a:r>
              <a:rPr lang="en-US" sz="1200" b="0" i="0" u="none" strike="noStrike" kern="1200" cap="none" baseline="0" dirty="0">
                <a:solidFill>
                  <a:schemeClr val="dk1"/>
                </a:solidFill>
                <a:effectLst/>
                <a:latin typeface="Calibri"/>
                <a:ea typeface="Calibri"/>
                <a:cs typeface="Calibri"/>
                <a:sym typeface="Calibri"/>
              </a:rPr>
              <a:t> who, like us the first time, haven't done this yet.  That can be a supplement for the fixed task list. Thoughts?</a:t>
            </a:r>
            <a:endParaRPr lang="en-US" sz="1200" b="0" i="0" u="none" strike="noStrike" cap="none" baseline="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30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945588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32</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357560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79809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6258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Shape 148"/>
          <p:cNvSpPr>
            <a:spLocks noGrp="1" noRot="1" noChangeAspect="1" noTextEdit="1"/>
          </p:cNvSpPr>
          <p:nvPr>
            <p:ph type="sldImg" idx="2"/>
          </p:nvPr>
        </p:nvSpPr>
        <p:spPr>
          <a:noFill/>
        </p:spPr>
      </p:sp>
      <p:sp>
        <p:nvSpPr>
          <p:cNvPr id="36867" name="Shape 14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buSzPct val="25000"/>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In 2018, individuals from non-accredited programs will not be able to participate in the match</a:t>
            </a:r>
          </a:p>
          <a:p>
            <a:pPr>
              <a:spcBef>
                <a:spcPct val="0"/>
              </a:spcBef>
              <a:buSzPct val="25000"/>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buSzPct val="25000"/>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6868" name="Shape 150"/>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F7F8F0A3-9912-400F-B34A-8F539464CD74}" type="slidenum">
              <a:rPr lang="en-US" altLang="en-US" sz="1200">
                <a:latin typeface="Calibri" panose="020F0502020204030204" pitchFamily="34" charset="0"/>
                <a:cs typeface="Calibri" panose="020F0502020204030204" pitchFamily="34" charset="0"/>
                <a:sym typeface="Calibri" panose="020F0502020204030204" pitchFamily="34" charset="0"/>
              </a:rPr>
              <a:pPr eaLnBrk="1" hangingPunct="1"/>
              <a:t>3</a:t>
            </a:fld>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9817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Share our experiences- next two slides</a:t>
            </a:r>
          </a:p>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a:p>
            <a:pPr marL="457200" marR="0" lvl="0" indent="-228600" algn="l" rtl="0">
              <a:spcBef>
                <a:spcPts val="0"/>
              </a:spcBef>
              <a:buClr>
                <a:schemeClr val="dk1"/>
              </a:buClr>
              <a:buSzPct val="100000"/>
              <a:buFont typeface="Calibri"/>
              <a:buAutoNum type="arabicPeriod"/>
            </a:pPr>
            <a:r>
              <a:rPr lang="en-US" sz="1200" b="0" i="0" u="none" strike="noStrike" cap="none" baseline="0" dirty="0">
                <a:solidFill>
                  <a:schemeClr val="dk1"/>
                </a:solidFill>
                <a:latin typeface="Calibri"/>
                <a:ea typeface="Calibri"/>
                <a:cs typeface="Calibri"/>
                <a:sym typeface="Calibri"/>
              </a:rPr>
              <a:t>Emily/Amber discuss their schools, centers, special populations served. Any particular needs of center (e.g., GW has a lot of int’l students and crisis intervention).</a:t>
            </a:r>
          </a:p>
          <a:p>
            <a:pPr marL="457200" marR="0" lvl="0" indent="-228600" algn="l" rtl="0">
              <a:spcBef>
                <a:spcPts val="0"/>
              </a:spcBef>
              <a:buClr>
                <a:schemeClr val="dk1"/>
              </a:buClr>
              <a:buSzPct val="100000"/>
              <a:buFont typeface="Calibri"/>
              <a:buAutoNum type="arabicPeriod"/>
            </a:pPr>
            <a:r>
              <a:rPr lang="en-US" sz="1200" b="0" i="0" u="none" strike="noStrike" cap="none" baseline="0" dirty="0">
                <a:solidFill>
                  <a:schemeClr val="dk1"/>
                </a:solidFill>
                <a:latin typeface="Calibri"/>
                <a:ea typeface="Calibri"/>
                <a:cs typeface="Calibri"/>
                <a:sym typeface="Calibri"/>
              </a:rPr>
              <a:t>Emily/Amber share their experiences with ACCTA</a:t>
            </a:r>
          </a:p>
          <a:p>
            <a:pPr marL="457200" marR="0" lvl="0" indent="-228600" algn="l" rtl="0">
              <a:spcBef>
                <a:spcPts val="0"/>
              </a:spcBef>
              <a:buClr>
                <a:schemeClr val="dk1"/>
              </a:buClr>
              <a:buSzPct val="100000"/>
              <a:buFont typeface="Calibri"/>
              <a:buAutoNum type="arabicPeriod"/>
            </a:pPr>
            <a:r>
              <a:rPr lang="en-US" sz="1200" b="0" i="0" u="none" strike="noStrike" cap="none" baseline="0" dirty="0">
                <a:solidFill>
                  <a:schemeClr val="dk1"/>
                </a:solidFill>
                <a:latin typeface="Calibri"/>
                <a:ea typeface="Calibri"/>
                <a:cs typeface="Calibri"/>
                <a:sym typeface="Calibri"/>
              </a:rPr>
              <a:t>Emily/Amber discuss APPIC application</a:t>
            </a:r>
          </a:p>
          <a:p>
            <a:pPr marL="457200" marR="0" lvl="0" indent="-228600" algn="l" rtl="0">
              <a:spcBef>
                <a:spcPts val="0"/>
              </a:spcBef>
              <a:buClr>
                <a:schemeClr val="dk1"/>
              </a:buClr>
              <a:buSzPct val="100000"/>
              <a:buFont typeface="Calibri"/>
              <a:buAutoNum type="arabicPeriod"/>
            </a:pPr>
            <a:r>
              <a:rPr lang="en-US" sz="1200" b="0" i="0" u="none" strike="noStrike" cap="none" baseline="0" dirty="0">
                <a:solidFill>
                  <a:schemeClr val="dk1"/>
                </a:solidFill>
                <a:latin typeface="Calibri"/>
                <a:ea typeface="Calibri"/>
                <a:cs typeface="Calibri"/>
                <a:sym typeface="Calibri"/>
              </a:rPr>
              <a:t>Emily discusses match (including Phase II and post-match)</a:t>
            </a:r>
          </a:p>
          <a:p>
            <a:pPr marL="457200" marR="0" lvl="0" indent="-228600" algn="l" rtl="0">
              <a:spcBef>
                <a:spcPts val="0"/>
              </a:spcBef>
              <a:buClr>
                <a:schemeClr val="dk1"/>
              </a:buClr>
              <a:buSzPct val="100000"/>
              <a:buFont typeface="Calibri"/>
              <a:buAutoNum type="arabicPeriod"/>
            </a:pPr>
            <a:r>
              <a:rPr lang="en-US" sz="1200" b="0" i="0" u="none" strike="noStrike" cap="none" baseline="0" dirty="0">
                <a:solidFill>
                  <a:schemeClr val="dk1"/>
                </a:solidFill>
                <a:latin typeface="Calibri"/>
                <a:ea typeface="Calibri"/>
                <a:cs typeface="Calibri"/>
                <a:sym typeface="Calibri"/>
              </a:rPr>
              <a:t>Emily/Amber discuss grant</a:t>
            </a:r>
          </a:p>
          <a:p>
            <a:pPr marL="457200" marR="0" lvl="0" indent="-228600" algn="l" rtl="0">
              <a:spcBef>
                <a:spcPts val="0"/>
              </a:spcBef>
              <a:buClr>
                <a:schemeClr val="dk1"/>
              </a:buClr>
              <a:buSzPct val="100000"/>
              <a:buFont typeface="Calibri"/>
              <a:buAutoNum type="arabicPeriod"/>
            </a:pPr>
            <a:r>
              <a:rPr lang="en-US" sz="1200" b="0" i="0" u="none" strike="noStrike" cap="none" baseline="0" dirty="0">
                <a:solidFill>
                  <a:schemeClr val="dk1"/>
                </a:solidFill>
                <a:latin typeface="Calibri"/>
                <a:ea typeface="Calibri"/>
                <a:cs typeface="Calibri"/>
                <a:sym typeface="Calibri"/>
              </a:rPr>
              <a:t>Amber discusses self-study</a:t>
            </a:r>
          </a:p>
          <a:p>
            <a:pPr marL="0" marR="0" lvl="0" indent="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a:p>
            <a:br>
              <a:rPr lang="en-US" sz="1200" b="0" i="0" u="none" strike="noStrike" kern="1200" cap="none" baseline="0" dirty="0">
                <a:solidFill>
                  <a:schemeClr val="dk1"/>
                </a:solidFill>
                <a:effectLst/>
                <a:latin typeface="Calibri"/>
                <a:ea typeface="Calibri"/>
                <a:cs typeface="Calibri"/>
                <a:sym typeface="Calibri"/>
              </a:rPr>
            </a:br>
            <a:endParaRPr lang="en-US" sz="1200" b="0" i="0" u="none" strike="noStrike" kern="1200" cap="none" baseline="0" dirty="0">
              <a:solidFill>
                <a:schemeClr val="dk1"/>
              </a:solidFill>
              <a:effectLst/>
              <a:latin typeface="Calibri"/>
              <a:ea typeface="Calibri"/>
              <a:cs typeface="Calibri"/>
              <a:sym typeface="Calibri"/>
            </a:endParaRPr>
          </a:p>
        </p:txBody>
      </p:sp>
      <p:sp>
        <p:nvSpPr>
          <p:cNvPr id="157" name="Shape 1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4</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181455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a:headEnd/>
            <a:tailEnd/>
          </a:ln>
        </p:spPr>
      </p:sp>
      <p:sp>
        <p:nvSpPr>
          <p:cNvPr id="3" name="Notes Placeholder 2"/>
          <p:cNvSpPr>
            <a:spLocks noGrp="1"/>
          </p:cNvSpPr>
          <p:nvPr>
            <p:ph type="body" idx="1"/>
          </p:nvPr>
        </p:nvSpPr>
        <p:spPr/>
        <p:txBody>
          <a:bodyPr/>
          <a:lstStyle/>
          <a:p>
            <a:pPr marL="457200" indent="-228600" fontAlgn="auto">
              <a:spcAft>
                <a:spcPts val="0"/>
              </a:spcAft>
              <a:buClr>
                <a:schemeClr val="accent1"/>
              </a:buClr>
              <a:buSzPct val="100000"/>
              <a:buFont typeface="Noto Symbol"/>
              <a:buChar char="∗"/>
              <a:defRPr/>
            </a:pPr>
            <a:r>
              <a:rPr lang="en-US" dirty="0"/>
              <a:t>GWU planned to revive training program, and began so in 2012 with the addition of postdoctoral fellows</a:t>
            </a:r>
          </a:p>
          <a:p>
            <a:pPr marL="457200" indent="-228600" fontAlgn="auto">
              <a:spcAft>
                <a:spcPts val="0"/>
              </a:spcAft>
              <a:buClr>
                <a:schemeClr val="accent1"/>
              </a:buClr>
              <a:buSzPct val="100000"/>
              <a:buFont typeface="Noto Symbol"/>
              <a:buChar char="∗"/>
              <a:defRPr/>
            </a:pPr>
            <a:r>
              <a:rPr lang="en-US" dirty="0"/>
              <a:t>2013: </a:t>
            </a:r>
            <a:r>
              <a:rPr lang="en-US" dirty="0">
                <a:solidFill>
                  <a:schemeClr val="dk2"/>
                </a:solidFill>
                <a:sym typeface="Galdeano"/>
              </a:rPr>
              <a:t>Became Training Director</a:t>
            </a:r>
          </a:p>
          <a:p>
            <a:pPr marL="457200" indent="-228600" fontAlgn="auto">
              <a:spcAft>
                <a:spcPts val="0"/>
              </a:spcAft>
              <a:buClr>
                <a:schemeClr val="accent1"/>
              </a:buClr>
              <a:buSzPct val="100000"/>
              <a:buFont typeface="Noto Symbol"/>
              <a:buChar char="∗"/>
              <a:defRPr/>
            </a:pPr>
            <a:r>
              <a:rPr lang="en-US" dirty="0">
                <a:solidFill>
                  <a:schemeClr val="dk2"/>
                </a:solidFill>
                <a:sym typeface="Galdeano"/>
              </a:rPr>
              <a:t>2013: </a:t>
            </a:r>
            <a:r>
              <a:rPr lang="en-US" dirty="0"/>
              <a:t>Enrolled </a:t>
            </a:r>
            <a:r>
              <a:rPr lang="en-US" dirty="0">
                <a:solidFill>
                  <a:schemeClr val="dk2"/>
                </a:solidFill>
                <a:sym typeface="Galdeano"/>
              </a:rPr>
              <a:t>in APPIC match as non-member</a:t>
            </a:r>
          </a:p>
          <a:p>
            <a:pPr marL="457200" indent="-228600" fontAlgn="auto">
              <a:spcAft>
                <a:spcPts val="0"/>
              </a:spcAft>
              <a:buClr>
                <a:schemeClr val="accent1"/>
              </a:buClr>
              <a:buSzPct val="100000"/>
              <a:buFont typeface="Noto Symbol"/>
              <a:buChar char="∗"/>
              <a:defRPr/>
            </a:pPr>
            <a:r>
              <a:rPr lang="en-US" dirty="0">
                <a:solidFill>
                  <a:schemeClr val="dk2"/>
                </a:solidFill>
                <a:sym typeface="Galdeano"/>
              </a:rPr>
              <a:t>2014: Matched both internship slots in Phase </a:t>
            </a:r>
            <a:r>
              <a:rPr lang="en-US" dirty="0"/>
              <a:t>I</a:t>
            </a:r>
          </a:p>
          <a:p>
            <a:pPr marL="457200" indent="-228600" fontAlgn="auto">
              <a:spcAft>
                <a:spcPts val="0"/>
              </a:spcAft>
              <a:buClr>
                <a:schemeClr val="accent1"/>
              </a:buClr>
              <a:buSzPct val="100000"/>
              <a:buFont typeface="Noto Symbol"/>
              <a:buChar char="∗"/>
              <a:defRPr/>
            </a:pPr>
            <a:r>
              <a:rPr lang="en-US" dirty="0">
                <a:solidFill>
                  <a:schemeClr val="dk2"/>
                </a:solidFill>
                <a:sym typeface="Galdeano"/>
              </a:rPr>
              <a:t>2014: Obtained APPIC membership in early October</a:t>
            </a:r>
          </a:p>
          <a:p>
            <a:pPr fontAlgn="auto">
              <a:spcAft>
                <a:spcPts val="0"/>
              </a:spcAft>
              <a:buClr>
                <a:schemeClr val="accent1"/>
              </a:buClr>
              <a:buSzPct val="25000"/>
              <a:buFont typeface="Noto Symbol"/>
              <a:buNone/>
              <a:defRPr/>
            </a:pPr>
            <a:r>
              <a:rPr lang="en-US" dirty="0">
                <a:solidFill>
                  <a:schemeClr val="dk2"/>
                </a:solidFill>
                <a:sym typeface="Galdeano"/>
              </a:rPr>
              <a:t>	    Participated in 2015-2016 match as APPIC member</a:t>
            </a:r>
          </a:p>
          <a:p>
            <a:pPr fontAlgn="auto">
              <a:spcAft>
                <a:spcPts val="0"/>
              </a:spcAft>
              <a:buClr>
                <a:schemeClr val="accent1"/>
              </a:buClr>
              <a:buSzPct val="25000"/>
              <a:buFont typeface="Noto Symbol"/>
              <a:buNone/>
              <a:defRPr/>
            </a:pPr>
            <a:r>
              <a:rPr lang="en-US" dirty="0">
                <a:solidFill>
                  <a:schemeClr val="dk2"/>
                </a:solidFill>
                <a:sym typeface="Galdeano"/>
              </a:rPr>
              <a:t>	    Received BEA grant i</a:t>
            </a:r>
            <a:r>
              <a:rPr lang="en-US" dirty="0"/>
              <a:t>n December</a:t>
            </a:r>
          </a:p>
          <a:p>
            <a:pPr marL="457200" indent="-228600" fontAlgn="auto">
              <a:spcAft>
                <a:spcPts val="0"/>
              </a:spcAft>
              <a:buClr>
                <a:schemeClr val="accent1"/>
              </a:buClr>
              <a:buSzPct val="100000"/>
              <a:buFont typeface="Noto Symbol"/>
              <a:buChar char="∗"/>
              <a:defRPr/>
            </a:pPr>
            <a:r>
              <a:rPr lang="en-US" dirty="0">
                <a:solidFill>
                  <a:schemeClr val="dk2"/>
                </a:solidFill>
                <a:sym typeface="Galdeano"/>
              </a:rPr>
              <a:t>2015: Submitted initial APA self-study in </a:t>
            </a:r>
            <a:r>
              <a:rPr lang="en-US" dirty="0"/>
              <a:t>September</a:t>
            </a:r>
          </a:p>
        </p:txBody>
      </p:sp>
      <p:sp>
        <p:nvSpPr>
          <p:cNvPr id="38916"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BBEA4062-0F07-4593-A2D8-3F9608D7B2FD}" type="slidenum">
              <a:rPr lang="en-US" altLang="en-US" sz="1200">
                <a:latin typeface="Calibri" panose="020F0502020204030204" pitchFamily="34" charset="0"/>
                <a:cs typeface="Calibri" panose="020F0502020204030204" pitchFamily="34" charset="0"/>
                <a:sym typeface="Calibri" panose="020F0502020204030204" pitchFamily="34" charset="0"/>
              </a:rPr>
              <a:pPr eaLnBrk="1" hangingPunct="1"/>
              <a:t>5</a:t>
            </a:fld>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20879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a:headEnd/>
            <a:tailEnd/>
          </a:ln>
        </p:spPr>
      </p:sp>
      <p:sp>
        <p:nvSpPr>
          <p:cNvPr id="3" name="Notes Placeholder 2"/>
          <p:cNvSpPr>
            <a:spLocks noGrp="1"/>
          </p:cNvSpPr>
          <p:nvPr>
            <p:ph type="body" idx="1"/>
          </p:nvPr>
        </p:nvSpPr>
        <p:spPr/>
        <p:txBody>
          <a:bodyPr/>
          <a:lstStyle/>
          <a:p>
            <a:pPr fontAlgn="auto">
              <a:spcAft>
                <a:spcPts val="0"/>
              </a:spcAft>
              <a:buClr>
                <a:schemeClr val="dk1"/>
              </a:buClr>
              <a:buFont typeface="Calibri"/>
              <a:buNone/>
              <a:defRPr/>
            </a:pPr>
            <a:r>
              <a:rPr lang="en-US" dirty="0">
                <a:solidFill>
                  <a:schemeClr val="dk2"/>
                </a:solidFill>
                <a:latin typeface="Galdeano"/>
                <a:ea typeface="Galdeano"/>
                <a:cs typeface="Galdeano"/>
                <a:sym typeface="Galdeano"/>
              </a:rPr>
              <a:t>UNLV CAPS planned to start an internship years ago. The office space was built in 2007 with 4 intern offices. </a:t>
            </a:r>
            <a:r>
              <a:rPr lang="en-US" dirty="0"/>
              <a:t>Due to the recession, this plan was tabled.</a:t>
            </a:r>
          </a:p>
          <a:p>
            <a:pPr fontAlgn="auto">
              <a:spcAft>
                <a:spcPts val="0"/>
              </a:spcAft>
              <a:buClr>
                <a:schemeClr val="dk1"/>
              </a:buClr>
              <a:buFont typeface="Calibri"/>
              <a:buNone/>
              <a:defRPr/>
            </a:pPr>
            <a:r>
              <a:rPr lang="en-US" dirty="0"/>
              <a:t>Started with a </a:t>
            </a:r>
            <a:r>
              <a:rPr lang="en-US" dirty="0" err="1"/>
              <a:t>postdoc</a:t>
            </a:r>
            <a:r>
              <a:rPr lang="en-US" dirty="0"/>
              <a:t> in 2010 instead, did this for 4 years</a:t>
            </a:r>
            <a:endParaRPr lang="en-US" dirty="0">
              <a:solidFill>
                <a:schemeClr val="dk2"/>
              </a:solidFill>
              <a:latin typeface="Galdeano"/>
              <a:ea typeface="Galdeano"/>
              <a:cs typeface="Galdeano"/>
              <a:sym typeface="Galdeano"/>
            </a:endParaRPr>
          </a:p>
          <a:p>
            <a:pPr marL="457200" indent="-228600" fontAlgn="auto">
              <a:spcAft>
                <a:spcPts val="0"/>
              </a:spcAft>
              <a:buClr>
                <a:schemeClr val="accent1"/>
              </a:buClr>
              <a:buSzPct val="100000"/>
              <a:buFont typeface="Noto Symbol"/>
              <a:buChar char="∗"/>
              <a:defRPr/>
            </a:pPr>
            <a:endParaRPr lang="en-US" dirty="0">
              <a:solidFill>
                <a:schemeClr val="dk2"/>
              </a:solidFill>
              <a:latin typeface="Galdeano"/>
              <a:ea typeface="Galdeano"/>
              <a:cs typeface="Galdeano"/>
              <a:sym typeface="Galdeano"/>
            </a:endParaRPr>
          </a:p>
          <a:p>
            <a:pPr marL="457200" indent="-228600" fontAlgn="auto">
              <a:spcAft>
                <a:spcPts val="0"/>
              </a:spcAft>
              <a:buClr>
                <a:schemeClr val="accent1"/>
              </a:buClr>
              <a:buSzPct val="100000"/>
              <a:buFont typeface="Noto Symbol"/>
              <a:buChar char="∗"/>
              <a:defRPr/>
            </a:pPr>
            <a:r>
              <a:rPr lang="en-US" dirty="0">
                <a:solidFill>
                  <a:schemeClr val="dk2"/>
                </a:solidFill>
                <a:latin typeface="Galdeano"/>
                <a:ea typeface="Galdeano"/>
                <a:cs typeface="Galdeano"/>
                <a:sym typeface="Galdeano"/>
              </a:rPr>
              <a:t>2012: Became Training Coordinator</a:t>
            </a:r>
          </a:p>
          <a:p>
            <a:pPr marL="457200" indent="-228600" fontAlgn="auto">
              <a:spcAft>
                <a:spcPts val="0"/>
              </a:spcAft>
              <a:buClr>
                <a:schemeClr val="accent1"/>
              </a:buClr>
              <a:buSzPct val="100000"/>
              <a:buFont typeface="Noto Symbol"/>
              <a:buChar char="∗"/>
              <a:defRPr/>
            </a:pPr>
            <a:r>
              <a:rPr lang="en-US" dirty="0">
                <a:solidFill>
                  <a:schemeClr val="dk2"/>
                </a:solidFill>
                <a:latin typeface="Galdeano"/>
                <a:ea typeface="Galdeano"/>
                <a:cs typeface="Galdeano"/>
                <a:sym typeface="Galdeano"/>
              </a:rPr>
              <a:t>2013: Participated in APPIC match as non-member</a:t>
            </a:r>
          </a:p>
          <a:p>
            <a:pPr marL="457200" indent="-228600" fontAlgn="auto">
              <a:spcAft>
                <a:spcPts val="0"/>
              </a:spcAft>
              <a:buClr>
                <a:schemeClr val="accent1"/>
              </a:buClr>
              <a:buSzPct val="100000"/>
              <a:buFont typeface="Noto Symbol"/>
              <a:buChar char="∗"/>
              <a:defRPr/>
            </a:pPr>
            <a:r>
              <a:rPr lang="en-US" dirty="0">
                <a:solidFill>
                  <a:schemeClr val="dk2"/>
                </a:solidFill>
                <a:latin typeface="Galdeano"/>
                <a:ea typeface="Galdeano"/>
                <a:cs typeface="Galdeano"/>
                <a:sym typeface="Galdeano"/>
              </a:rPr>
              <a:t>2014: Started internship program (2 interns)</a:t>
            </a:r>
          </a:p>
          <a:p>
            <a:pPr fontAlgn="auto">
              <a:spcAft>
                <a:spcPts val="0"/>
              </a:spcAft>
              <a:buClr>
                <a:schemeClr val="accent1"/>
              </a:buClr>
              <a:buSzPct val="25000"/>
              <a:buFont typeface="Noto Symbol"/>
              <a:buNone/>
              <a:defRPr/>
            </a:pPr>
            <a:r>
              <a:rPr lang="en-US" dirty="0">
                <a:solidFill>
                  <a:schemeClr val="dk2"/>
                </a:solidFill>
                <a:latin typeface="Galdeano"/>
                <a:ea typeface="Galdeano"/>
                <a:cs typeface="Galdeano"/>
                <a:sym typeface="Galdeano"/>
              </a:rPr>
              <a:t>                  Participated in match as non-member again</a:t>
            </a:r>
          </a:p>
          <a:p>
            <a:pPr marL="457200" indent="-228600" fontAlgn="auto">
              <a:spcAft>
                <a:spcPts val="0"/>
              </a:spcAft>
              <a:buClr>
                <a:schemeClr val="accent1"/>
              </a:buClr>
              <a:buSzPct val="100000"/>
              <a:buFont typeface="Noto Symbol"/>
              <a:buChar char="∗"/>
              <a:defRPr/>
            </a:pPr>
            <a:r>
              <a:rPr lang="en-US" dirty="0">
                <a:solidFill>
                  <a:schemeClr val="dk2"/>
                </a:solidFill>
                <a:latin typeface="Galdeano"/>
                <a:ea typeface="Galdeano"/>
                <a:cs typeface="Galdeano"/>
                <a:sym typeface="Galdeano"/>
              </a:rPr>
              <a:t>2015: Obtained APPIC membership</a:t>
            </a:r>
          </a:p>
          <a:p>
            <a:pPr fontAlgn="auto">
              <a:spcAft>
                <a:spcPts val="0"/>
              </a:spcAft>
              <a:buClr>
                <a:schemeClr val="accent1"/>
              </a:buClr>
              <a:buSzPct val="25000"/>
              <a:buFont typeface="Noto Symbol"/>
              <a:buNone/>
              <a:defRPr/>
            </a:pPr>
            <a:r>
              <a:rPr lang="en-US" dirty="0">
                <a:solidFill>
                  <a:schemeClr val="dk2"/>
                </a:solidFill>
                <a:latin typeface="Galdeano"/>
                <a:ea typeface="Galdeano"/>
                <a:cs typeface="Galdeano"/>
                <a:sym typeface="Galdeano"/>
              </a:rPr>
              <a:t>	    Received BEA grant</a:t>
            </a:r>
          </a:p>
          <a:p>
            <a:pPr marL="457200" indent="-228600" fontAlgn="auto">
              <a:spcAft>
                <a:spcPts val="0"/>
              </a:spcAft>
              <a:buClr>
                <a:schemeClr val="accent1"/>
              </a:buClr>
              <a:buSzPct val="100000"/>
              <a:buFont typeface="Noto Symbol"/>
              <a:buChar char="∗"/>
              <a:defRPr/>
            </a:pPr>
            <a:r>
              <a:rPr lang="en-US" dirty="0">
                <a:solidFill>
                  <a:schemeClr val="dk2"/>
                </a:solidFill>
                <a:latin typeface="Galdeano"/>
                <a:ea typeface="Galdeano"/>
                <a:cs typeface="Galdeano"/>
                <a:sym typeface="Galdeano"/>
              </a:rPr>
              <a:t>2016: Submitted the self-study on April 29, the last cycle under </a:t>
            </a:r>
            <a:r>
              <a:rPr lang="en-US" dirty="0" err="1">
                <a:solidFill>
                  <a:schemeClr val="dk2"/>
                </a:solidFill>
                <a:latin typeface="Galdeano"/>
                <a:ea typeface="Galdeano"/>
                <a:cs typeface="Galdeano"/>
                <a:sym typeface="Galdeano"/>
              </a:rPr>
              <a:t>CoA</a:t>
            </a:r>
            <a:endParaRPr lang="en-US" dirty="0">
              <a:solidFill>
                <a:schemeClr val="dk2"/>
              </a:solidFill>
              <a:latin typeface="Galdeano"/>
              <a:ea typeface="Galdeano"/>
              <a:cs typeface="Galdeano"/>
              <a:sym typeface="Galdeano"/>
            </a:endParaRPr>
          </a:p>
          <a:p>
            <a:pPr marL="457200" indent="-228600" fontAlgn="auto">
              <a:spcAft>
                <a:spcPts val="0"/>
              </a:spcAft>
              <a:buClr>
                <a:schemeClr val="accent1"/>
              </a:buClr>
              <a:buSzPct val="100000"/>
              <a:buFont typeface="Noto Symbol"/>
              <a:buChar char="∗"/>
              <a:defRPr/>
            </a:pPr>
            <a:r>
              <a:rPr lang="en-US" dirty="0">
                <a:solidFill>
                  <a:schemeClr val="dk2"/>
                </a:solidFill>
                <a:latin typeface="Galdeano"/>
                <a:ea typeface="Galdeano"/>
                <a:cs typeface="Galdeano"/>
                <a:sym typeface="Galdeano"/>
              </a:rPr>
              <a:t>July 13: Informed we’d been approved for a fall site visit, which is scheduled for November 7 and 8. </a:t>
            </a:r>
          </a:p>
          <a:p>
            <a:pPr marL="457200" indent="-228600" fontAlgn="auto">
              <a:spcAft>
                <a:spcPts val="0"/>
              </a:spcAft>
              <a:buClr>
                <a:schemeClr val="accent1"/>
              </a:buClr>
              <a:buSzPct val="100000"/>
              <a:buFont typeface="Noto Symbol"/>
              <a:buNone/>
              <a:defRPr/>
            </a:pPr>
            <a:endParaRPr lang="en-US" dirty="0"/>
          </a:p>
        </p:txBody>
      </p:sp>
      <p:sp>
        <p:nvSpPr>
          <p:cNvPr id="39940" name="Slide Number Placeholder 3"/>
          <p:cNvSpPr>
            <a:spLocks noGrp="1"/>
          </p:cNvSpPr>
          <p:nvPr>
            <p:ph type="sldNum" sz="quarter" idx="12"/>
          </p:nvPr>
        </p:nvSpPr>
        <p:spPr>
          <a:noFill/>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BADA177C-7654-40BD-84CC-5FBCB44E701F}" type="slidenum">
              <a:rPr lang="en-US" altLang="en-US" sz="1200">
                <a:latin typeface="Calibri" panose="020F0502020204030204" pitchFamily="34" charset="0"/>
                <a:cs typeface="Calibri" panose="020F0502020204030204" pitchFamily="34" charset="0"/>
                <a:sym typeface="Calibri" panose="020F0502020204030204" pitchFamily="34" charset="0"/>
              </a:rPr>
              <a:pPr eaLnBrk="1" hangingPunct="1"/>
              <a:t>6</a:t>
            </a:fld>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7915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a:t>Discuss support for internship</a:t>
            </a:r>
          </a:p>
          <a:p>
            <a:pPr rtl="0">
              <a:spcBef>
                <a:spcPts val="0"/>
              </a:spcBef>
              <a:buNone/>
            </a:pPr>
            <a:r>
              <a:rPr lang="en-US" dirty="0"/>
              <a:t>Discuss crisis intervention; high int’l student pop; large veteran student pop</a:t>
            </a:r>
          </a:p>
          <a:p>
            <a:pPr rtl="0">
              <a:spcBef>
                <a:spcPts val="0"/>
              </a:spcBef>
              <a:buNone/>
            </a:pPr>
            <a:r>
              <a:rPr lang="en-US" dirty="0"/>
              <a:t>Discuss conceptualizing ways to ensure sequential and cumulative nature of internship</a:t>
            </a:r>
          </a:p>
          <a:p>
            <a:pPr rtl="0">
              <a:spcBef>
                <a:spcPts val="0"/>
              </a:spcBef>
              <a:buNone/>
            </a:pPr>
            <a:endParaRPr lang="en-US" dirty="0"/>
          </a:p>
          <a:p>
            <a:pPr marL="457200" lvl="0" indent="-228600" rtl="0">
              <a:spcBef>
                <a:spcPts val="0"/>
              </a:spcBef>
              <a:buSzPct val="52380"/>
            </a:pPr>
            <a:r>
              <a:rPr lang="en-US" sz="2100" dirty="0"/>
              <a:t>Understanding your center</a:t>
            </a:r>
          </a:p>
          <a:p>
            <a:pPr marL="914400" lvl="1" indent="-228600" rtl="0">
              <a:spcBef>
                <a:spcPts val="0"/>
              </a:spcBef>
              <a:buSzPct val="57894"/>
            </a:pPr>
            <a:r>
              <a:rPr lang="en-US" sz="1900" dirty="0"/>
              <a:t>Support for internship</a:t>
            </a:r>
          </a:p>
          <a:p>
            <a:pPr marL="914400" lvl="1" indent="-228600" rtl="0">
              <a:spcBef>
                <a:spcPts val="0"/>
              </a:spcBef>
              <a:buSzPct val="57894"/>
            </a:pPr>
            <a:r>
              <a:rPr lang="en-US" sz="1900" dirty="0"/>
              <a:t>Where would your interns fit in within your center’s culture?</a:t>
            </a:r>
          </a:p>
          <a:p>
            <a:pPr marL="914400" lvl="1" indent="-228600" rtl="0">
              <a:spcBef>
                <a:spcPts val="0"/>
              </a:spcBef>
              <a:buSzPct val="57894"/>
            </a:pPr>
            <a:r>
              <a:rPr lang="en-US" sz="1900" dirty="0"/>
              <a:t>Are there special populations served that make your site unique?</a:t>
            </a:r>
          </a:p>
          <a:p>
            <a:pPr marL="914400" lvl="1" indent="-228600" rtl="0">
              <a:spcBef>
                <a:spcPts val="0"/>
              </a:spcBef>
              <a:buSzPct val="57894"/>
            </a:pPr>
            <a:r>
              <a:rPr lang="en-US" sz="1900" dirty="0"/>
              <a:t>What dynamics within your center and/or university may impact your interns?</a:t>
            </a:r>
          </a:p>
          <a:p>
            <a:pPr marL="457200" lvl="0" indent="-228600" rtl="0">
              <a:spcBef>
                <a:spcPts val="0"/>
              </a:spcBef>
              <a:buSzPct val="52380"/>
            </a:pPr>
            <a:r>
              <a:rPr lang="en-US" sz="2100" dirty="0"/>
              <a:t>What type of experience do you envision for your future interns?</a:t>
            </a:r>
          </a:p>
          <a:p>
            <a:pPr marL="914400" lvl="1" indent="-228600" rtl="0">
              <a:spcBef>
                <a:spcPts val="0"/>
              </a:spcBef>
              <a:buSzPct val="57894"/>
            </a:pPr>
            <a:r>
              <a:rPr lang="en-US" sz="1900" dirty="0"/>
              <a:t>Sequential, cumulative, and graded in complexity</a:t>
            </a:r>
          </a:p>
          <a:p>
            <a:pPr marL="914400" lvl="1" indent="-228600" rtl="0">
              <a:spcBef>
                <a:spcPts val="0"/>
              </a:spcBef>
              <a:buSzPct val="57894"/>
            </a:pPr>
            <a:r>
              <a:rPr lang="en-US" sz="1900" dirty="0"/>
              <a:t>Seminars (amount and content)</a:t>
            </a:r>
          </a:p>
          <a:p>
            <a:pPr marL="914400" lvl="1" indent="-228600" rtl="0">
              <a:spcBef>
                <a:spcPts val="0"/>
              </a:spcBef>
              <a:buSzPct val="57894"/>
            </a:pPr>
            <a:r>
              <a:rPr lang="en-US" sz="1900" dirty="0"/>
              <a:t>Supervision experiences</a:t>
            </a:r>
          </a:p>
          <a:p>
            <a:pPr marL="914400" lvl="1" indent="-228600" rtl="0">
              <a:spcBef>
                <a:spcPts val="0"/>
              </a:spcBef>
              <a:buSzPct val="57894"/>
            </a:pPr>
            <a:r>
              <a:rPr lang="en-US" sz="1900" dirty="0"/>
              <a:t>Rotations/Concentrations</a:t>
            </a:r>
          </a:p>
          <a:p>
            <a:pPr marL="457200" lvl="0" indent="-228600" rtl="0">
              <a:spcBef>
                <a:spcPts val="0"/>
              </a:spcBef>
              <a:buSzPct val="52380"/>
            </a:pPr>
            <a:r>
              <a:rPr lang="en-US" sz="2100" dirty="0"/>
              <a:t>What “ingredients” are necessary to have early on?</a:t>
            </a:r>
          </a:p>
          <a:p>
            <a:pPr marL="914400" lvl="1" indent="-228600" rtl="0">
              <a:spcBef>
                <a:spcPts val="0"/>
              </a:spcBef>
              <a:buSzPct val="57894"/>
            </a:pPr>
            <a:r>
              <a:rPr lang="en-US" sz="1900" dirty="0"/>
              <a:t>Goals, objectives, competencies (more on this later)</a:t>
            </a:r>
          </a:p>
          <a:p>
            <a:pPr marL="914400" lvl="1" indent="-228600" rtl="0">
              <a:spcBef>
                <a:spcPts val="0"/>
              </a:spcBef>
              <a:buSzPct val="57894"/>
            </a:pPr>
            <a:r>
              <a:rPr lang="en-US" sz="1900" dirty="0"/>
              <a:t>Evaluations, evaluations, evaluations</a:t>
            </a:r>
          </a:p>
          <a:p>
            <a:pPr marL="914400" lvl="1" indent="-228600" rtl="0">
              <a:spcBef>
                <a:spcPts val="0"/>
              </a:spcBef>
              <a:buSzPct val="57894"/>
            </a:pPr>
            <a:r>
              <a:rPr lang="en-US" sz="1900" dirty="0"/>
              <a:t>Didactic ideas</a:t>
            </a:r>
          </a:p>
          <a:p>
            <a:pPr marL="914400" lvl="1" indent="-228600" rtl="0">
              <a:spcBef>
                <a:spcPts val="0"/>
              </a:spcBef>
              <a:buSzPct val="57894"/>
            </a:pPr>
            <a:r>
              <a:rPr lang="en-US" sz="1900" dirty="0"/>
              <a:t>Sample schedule</a:t>
            </a:r>
          </a:p>
          <a:p>
            <a:pPr marL="457200" lvl="0" indent="-228600" rtl="0">
              <a:spcBef>
                <a:spcPts val="0"/>
              </a:spcBef>
              <a:buSzPct val="57894"/>
            </a:pPr>
            <a:r>
              <a:rPr lang="en-US" sz="1900" dirty="0"/>
              <a:t>What</a:t>
            </a:r>
            <a:r>
              <a:rPr lang="en-US" sz="1900" baseline="0" dirty="0"/>
              <a:t> are the steps…</a:t>
            </a:r>
          </a:p>
          <a:p>
            <a:pPr marL="457200" lvl="0" indent="-228600" rtl="0">
              <a:spcBef>
                <a:spcPts val="0"/>
              </a:spcBef>
              <a:buSzPct val="57894"/>
            </a:pPr>
            <a:r>
              <a:rPr lang="en-US" sz="1900" baseline="0" dirty="0"/>
              <a:t>		APPIC, BEA Grant, Self-Study recommended in that order</a:t>
            </a:r>
            <a:endParaRPr lang="en-US" sz="1900" dirty="0"/>
          </a:p>
          <a:p>
            <a:pPr>
              <a:spcBef>
                <a:spcPts val="0"/>
              </a:spcBef>
              <a:buNone/>
            </a:pPr>
            <a:endParaRPr dirty="0"/>
          </a:p>
        </p:txBody>
      </p:sp>
      <p:sp>
        <p:nvSpPr>
          <p:cNvPr id="185" name="Shape 18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232228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t>Suggested timeline--be ready to submit your APPIC application the day your interns arrive!!!!  Timeline for approval (meeting appropriate deadlines) is around 2 months.  Submitted August 25th (before Sept 1 deadline) heard back by Oct 9th to make edits, final decision by Oct 24th.</a:t>
            </a:r>
          </a:p>
          <a:p>
            <a:pPr marL="0" marR="0" lvl="0" indent="0" algn="l" rtl="0">
              <a:spcBef>
                <a:spcPts val="0"/>
              </a:spcBef>
              <a:buClr>
                <a:schemeClr val="dk1"/>
              </a:buClr>
              <a:buSzPct val="25000"/>
              <a:buFont typeface="Calibri"/>
              <a:buNone/>
            </a:pPr>
            <a:endParaRPr lang="en-US" dirty="0"/>
          </a:p>
          <a:p>
            <a:pPr marL="0" marR="0" lvl="0" indent="0" algn="l" rtl="0">
              <a:spcBef>
                <a:spcPts val="0"/>
              </a:spcBef>
              <a:buClr>
                <a:schemeClr val="dk1"/>
              </a:buClr>
              <a:buSzPct val="25000"/>
              <a:buFont typeface="Calibri"/>
              <a:buNone/>
            </a:pPr>
            <a:r>
              <a:rPr lang="en-US" dirty="0"/>
              <a:t>Emily submitted March</a:t>
            </a:r>
            <a:r>
              <a:rPr lang="en-US" baseline="0" dirty="0"/>
              <a:t> 26 (prior to April 1 deadline), heard back May 4 that it was moving forward for board approval, final decision received May 15</a:t>
            </a:r>
            <a:r>
              <a:rPr lang="en-US" baseline="30000" dirty="0"/>
              <a:t>th</a:t>
            </a:r>
            <a:r>
              <a:rPr lang="en-US" baseline="0" dirty="0"/>
              <a:t>.</a:t>
            </a:r>
          </a:p>
          <a:p>
            <a:pPr marL="0" marR="0" lvl="0" indent="0" algn="l" rtl="0">
              <a:spcBef>
                <a:spcPts val="0"/>
              </a:spcBef>
              <a:buClr>
                <a:schemeClr val="dk1"/>
              </a:buClr>
              <a:buSzPct val="25000"/>
              <a:buFont typeface="Calibri"/>
              <a:buNone/>
            </a:pPr>
            <a:endParaRPr lang="en-US" dirty="0"/>
          </a:p>
          <a:p>
            <a:pPr marL="0" marR="0" lvl="0" indent="0" algn="l" rtl="0">
              <a:spcBef>
                <a:spcPts val="0"/>
              </a:spcBef>
              <a:buClr>
                <a:schemeClr val="dk1"/>
              </a:buClr>
              <a:buSzPct val="25000"/>
              <a:buFont typeface="Calibri"/>
              <a:buNone/>
            </a:pPr>
            <a:r>
              <a:rPr lang="en-US" dirty="0"/>
              <a:t>Programs available through APPIC</a:t>
            </a:r>
          </a:p>
          <a:p>
            <a:pPr marL="0" marR="0" lvl="0" indent="0" algn="l" rtl="0">
              <a:spcBef>
                <a:spcPts val="0"/>
              </a:spcBef>
              <a:buClr>
                <a:schemeClr val="dk1"/>
              </a:buClr>
              <a:buSzPct val="25000"/>
              <a:buFont typeface="Calibri"/>
              <a:buNone/>
            </a:pPr>
            <a:r>
              <a:rPr lang="en-US" dirty="0"/>
              <a:t>	WICHE Accreditation Assistance project (not for</a:t>
            </a:r>
            <a:r>
              <a:rPr lang="en-US" baseline="0" dirty="0"/>
              <a:t> new members- Emily will only be part of if they continue the program for another year)</a:t>
            </a:r>
          </a:p>
          <a:p>
            <a:pPr marL="0" marR="0" lvl="0" indent="0" algn="l" rtl="0">
              <a:spcBef>
                <a:spcPts val="0"/>
              </a:spcBef>
              <a:buClr>
                <a:schemeClr val="dk1"/>
              </a:buClr>
              <a:buSzPct val="25000"/>
              <a:buFont typeface="Calibri"/>
              <a:buNone/>
            </a:pPr>
            <a:endParaRPr lang="en-US" dirty="0"/>
          </a:p>
          <a:p>
            <a:pPr marL="0" marR="0" lvl="0" indent="0" algn="l" rtl="0">
              <a:spcBef>
                <a:spcPts val="0"/>
              </a:spcBef>
              <a:buClr>
                <a:schemeClr val="dk1"/>
              </a:buClr>
              <a:buSzPct val="25000"/>
              <a:buFont typeface="Calibri"/>
              <a:buNone/>
            </a:pPr>
            <a:r>
              <a:rPr lang="en-US" dirty="0"/>
              <a:t>Grievance procedures—Consult</a:t>
            </a:r>
            <a:r>
              <a:rPr lang="en-US" baseline="0" dirty="0"/>
              <a:t> with EEO/HR/OGC!!  Discuss pushback from university and resolution.</a:t>
            </a:r>
            <a:endParaRPr lang="en-US" dirty="0"/>
          </a:p>
        </p:txBody>
      </p:sp>
      <p:sp>
        <p:nvSpPr>
          <p:cNvPr id="192" name="Shape 1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9</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100130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2012: 3 year, $3 million internship stimulus package to increase number of internships (530 slots projected) </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dirty="0"/>
              <a:t>Amber and Emily suggest proceeding in this order-- APPIC first, then grant, as much of what you will need to apply for the grant has been completed through the APPIC membership process</a:t>
            </a:r>
          </a:p>
          <a:p>
            <a:pPr marL="0" marR="0" lvl="0" indent="0" algn="l" rtl="0">
              <a:spcBef>
                <a:spcPts val="0"/>
              </a:spcBef>
              <a:buClr>
                <a:schemeClr val="dk1"/>
              </a:buClr>
              <a:buFont typeface="Calibri"/>
              <a:buNone/>
            </a:pPr>
            <a:endParaRPr dirty="0"/>
          </a:p>
        </p:txBody>
      </p:sp>
      <p:sp>
        <p:nvSpPr>
          <p:cNvPr id="199" name="Shape 1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10</a:t>
            </a:fld>
            <a:endParaRPr lang="en-US" sz="1400" b="0" i="0" u="none" strike="noStrike" cap="none" baseline="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385914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p:nvPr/>
        </p:nvSpPr>
        <p:spPr>
          <a:xfrm>
            <a:off x="228600" y="228600"/>
            <a:ext cx="8695944" cy="6035039"/>
          </a:xfrm>
          <a:prstGeom prst="roundRect">
            <a:avLst>
              <a:gd name="adj" fmla="val 1272"/>
            </a:avLst>
          </a:prstGeom>
          <a:gradFill>
            <a:gsLst>
              <a:gs pos="0">
                <a:srgbClr val="0293E0"/>
              </a:gs>
              <a:gs pos="100000">
                <a:srgbClr val="81D2FE"/>
              </a:gs>
            </a:gsLst>
            <a:lin ang="54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grpSp>
        <p:nvGrpSpPr>
          <p:cNvPr id="23" name="Shape 23"/>
          <p:cNvGrpSpPr/>
          <p:nvPr/>
        </p:nvGrpSpPr>
        <p:grpSpPr>
          <a:xfrm>
            <a:off x="211664" y="5353963"/>
            <a:ext cx="8723376" cy="1331580"/>
            <a:chOff x="-3905250" y="4294187"/>
            <a:chExt cx="13011150" cy="1892300"/>
          </a:xfrm>
        </p:grpSpPr>
        <p:sp>
          <p:nvSpPr>
            <p:cNvPr id="24" name="Shape 24"/>
            <p:cNvSpPr/>
            <p:nvPr/>
          </p:nvSpPr>
          <p:spPr>
            <a:xfrm>
              <a:off x="4810125" y="4500562"/>
              <a:ext cx="4295775" cy="1016000"/>
            </a:xfrm>
            <a:custGeom>
              <a:avLst/>
              <a:gdLst/>
              <a:ahLst/>
              <a:cxnLst/>
              <a:rect l="0" t="0" r="0" b="0"/>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5" name="Shape 25"/>
            <p:cNvSpPr/>
            <p:nvPr/>
          </p:nvSpPr>
          <p:spPr>
            <a:xfrm>
              <a:off x="-309562" y="4318000"/>
              <a:ext cx="8280400" cy="1209675"/>
            </a:xfrm>
            <a:custGeom>
              <a:avLst/>
              <a:gdLst/>
              <a:ahLst/>
              <a:cxnLst/>
              <a:rect l="0" t="0" r="0" b="0"/>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6" name="Shape 26"/>
            <p:cNvSpPr/>
            <p:nvPr/>
          </p:nvSpPr>
          <p:spPr>
            <a:xfrm>
              <a:off x="3175" y="4335462"/>
              <a:ext cx="8166100" cy="1101725"/>
            </a:xfrm>
            <a:custGeom>
              <a:avLst/>
              <a:gdLst/>
              <a:ahLst/>
              <a:cxnLst/>
              <a:rect l="0" t="0" r="0" b="0"/>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7" name="Shape 27"/>
            <p:cNvSpPr/>
            <p:nvPr/>
          </p:nvSpPr>
          <p:spPr>
            <a:xfrm>
              <a:off x="4156075" y="4316412"/>
              <a:ext cx="4940300" cy="927100"/>
            </a:xfrm>
            <a:custGeom>
              <a:avLst/>
              <a:gdLst/>
              <a:ahLst/>
              <a:cxnLst/>
              <a:rect l="0" t="0" r="0" b="0"/>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 name="Shape 28"/>
            <p:cNvSpPr/>
            <p:nvPr/>
          </p:nvSpPr>
          <p:spPr>
            <a:xfrm>
              <a:off x="-3905250" y="4294187"/>
              <a:ext cx="13011150" cy="1892300"/>
            </a:xfrm>
            <a:custGeom>
              <a:avLst/>
              <a:gdLst/>
              <a:ahLst/>
              <a:cxnLst/>
              <a:rect l="0" t="0" r="0" b="0"/>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sp>
        <p:nvSpPr>
          <p:cNvPr id="29" name="Shape 29"/>
          <p:cNvSpPr txBox="1">
            <a:spLocks noGrp="1"/>
          </p:cNvSpPr>
          <p:nvPr>
            <p:ph type="ctrTitle"/>
          </p:nvPr>
        </p:nvSpPr>
        <p:spPr>
          <a:xfrm>
            <a:off x="685800" y="1600200"/>
            <a:ext cx="7772400" cy="1780107"/>
          </a:xfrm>
          <a:prstGeom prst="rect">
            <a:avLst/>
          </a:prstGeom>
          <a:noFill/>
          <a:ln>
            <a:noFill/>
          </a:ln>
        </p:spPr>
        <p:txBody>
          <a:bodyPr lIns="91425" tIns="91425" rIns="91425" bIns="91425" anchor="b" anchorCtr="0"/>
          <a:lstStyle>
            <a:lvl1pPr marL="0" marR="0" indent="0" algn="ctr" rtl="0">
              <a:spcBef>
                <a:spcPts val="0"/>
              </a:spcBef>
              <a:buClr>
                <a:srgbClr val="FFFFFF"/>
              </a:buClr>
              <a:buFont typeface="Galdeano"/>
              <a:buNone/>
              <a:defRPr sz="4400" b="0" i="0" u="none" strike="noStrike" cap="none" baseline="0">
                <a:solidFill>
                  <a:srgbClr val="FFFFFF"/>
                </a:solidFill>
                <a:latin typeface="Galdeano"/>
                <a:ea typeface="Galdeano"/>
                <a:cs typeface="Galdeano"/>
                <a:sym typeface="Galdeano"/>
              </a:defRPr>
            </a:lvl1pPr>
            <a:lvl2pPr marL="0" marR="0" indent="0" algn="l" rtl="0">
              <a:spcBef>
                <a:spcPts val="0"/>
              </a:spcBef>
              <a:defRPr sz="1800" b="0" i="0" u="none" strike="noStrike" cap="none" baseline="0">
                <a:solidFill>
                  <a:schemeClr val="dk2"/>
                </a:solidFill>
              </a:defRPr>
            </a:lvl2pPr>
            <a:lvl3pPr marL="0" marR="0" indent="0" algn="l" rtl="0">
              <a:spcBef>
                <a:spcPts val="0"/>
              </a:spcBef>
              <a:defRPr sz="1800" b="0" i="0" u="none" strike="noStrike" cap="none" baseline="0">
                <a:solidFill>
                  <a:schemeClr val="dk2"/>
                </a:solidFill>
              </a:defRPr>
            </a:lvl3pPr>
            <a:lvl4pPr marL="0" marR="0" indent="0" algn="l" rtl="0">
              <a:spcBef>
                <a:spcPts val="0"/>
              </a:spcBef>
              <a:defRPr sz="1800" b="0" i="0" u="none" strike="noStrike" cap="none" baseline="0">
                <a:solidFill>
                  <a:schemeClr val="dk2"/>
                </a:solidFill>
              </a:defRPr>
            </a:lvl4pPr>
            <a:lvl5pPr marL="0" marR="0" indent="0" algn="l" rtl="0">
              <a:spcBef>
                <a:spcPts val="0"/>
              </a:spcBef>
              <a:defRPr sz="1800" b="0" i="0" u="none" strike="noStrike" cap="none" baseline="0">
                <a:solidFill>
                  <a:schemeClr val="dk2"/>
                </a:solidFill>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30" name="Shape 30"/>
          <p:cNvSpPr txBox="1">
            <a:spLocks noGrp="1"/>
          </p:cNvSpPr>
          <p:nvPr>
            <p:ph type="subTitle" idx="1"/>
          </p:nvPr>
        </p:nvSpPr>
        <p:spPr>
          <a:xfrm>
            <a:off x="1371600" y="3556001"/>
            <a:ext cx="6400799" cy="1473199"/>
          </a:xfrm>
          <a:prstGeom prst="rect">
            <a:avLst/>
          </a:prstGeom>
          <a:noFill/>
          <a:ln>
            <a:noFill/>
          </a:ln>
        </p:spPr>
        <p:txBody>
          <a:bodyPr lIns="91425" tIns="91425" rIns="91425" bIns="91425" anchor="t" anchorCtr="0"/>
          <a:lstStyle>
            <a:lvl1pPr marL="0" marR="0" indent="0" algn="ctr" rtl="0">
              <a:spcBef>
                <a:spcPts val="400"/>
              </a:spcBef>
              <a:buClr>
                <a:schemeClr val="accent1"/>
              </a:buClr>
              <a:buFont typeface="Noto Symbol"/>
              <a:buNone/>
              <a:defRPr sz="2000" b="0" i="0" u="none" strike="noStrike" cap="none" baseline="0">
                <a:solidFill>
                  <a:srgbClr val="FFFFFF"/>
                </a:solidFill>
                <a:latin typeface="Galdeano"/>
                <a:ea typeface="Galdeano"/>
                <a:cs typeface="Galdeano"/>
                <a:sym typeface="Galdeano"/>
              </a:defRPr>
            </a:lvl1pPr>
            <a:lvl2pPr marL="457200" marR="0" indent="0" algn="ctr" rtl="0">
              <a:spcBef>
                <a:spcPts val="440"/>
              </a:spcBef>
              <a:buClr>
                <a:schemeClr val="accent1"/>
              </a:buClr>
              <a:buFont typeface="Noto Symbol"/>
              <a:buNone/>
              <a:defRPr sz="2200" b="0" i="0" u="none" strike="noStrike" cap="none" baseline="0">
                <a:solidFill>
                  <a:srgbClr val="888888"/>
                </a:solidFill>
                <a:latin typeface="Galdeano"/>
                <a:ea typeface="Galdeano"/>
                <a:cs typeface="Galdeano"/>
                <a:sym typeface="Galdeano"/>
              </a:defRPr>
            </a:lvl2pPr>
            <a:lvl3pPr marL="914400" marR="0" indent="0" algn="ctr" rtl="0">
              <a:spcBef>
                <a:spcPts val="400"/>
              </a:spcBef>
              <a:buClr>
                <a:schemeClr val="accent1"/>
              </a:buClr>
              <a:buFont typeface="Noto Symbol"/>
              <a:buNone/>
              <a:defRPr sz="2000" b="0" i="0" u="none" strike="noStrike" cap="none" baseline="0">
                <a:solidFill>
                  <a:srgbClr val="888888"/>
                </a:solidFill>
                <a:latin typeface="Galdeano"/>
                <a:ea typeface="Galdeano"/>
                <a:cs typeface="Galdeano"/>
                <a:sym typeface="Galdeano"/>
              </a:defRPr>
            </a:lvl3pPr>
            <a:lvl4pPr marL="1371600" marR="0" indent="0" algn="ctr" rtl="0">
              <a:spcBef>
                <a:spcPts val="360"/>
              </a:spcBef>
              <a:buClr>
                <a:schemeClr val="accent1"/>
              </a:buClr>
              <a:buFont typeface="Noto Symbol"/>
              <a:buNone/>
              <a:defRPr sz="1800" b="0" i="0" u="none" strike="noStrike" cap="none" baseline="0">
                <a:solidFill>
                  <a:srgbClr val="888888"/>
                </a:solidFill>
                <a:latin typeface="Galdeano"/>
                <a:ea typeface="Galdeano"/>
                <a:cs typeface="Galdeano"/>
                <a:sym typeface="Galdeano"/>
              </a:defRPr>
            </a:lvl4pPr>
            <a:lvl5pPr marL="1828800" marR="0" indent="0" algn="ctr" rtl="0">
              <a:spcBef>
                <a:spcPts val="320"/>
              </a:spcBef>
              <a:buClr>
                <a:schemeClr val="accent1"/>
              </a:buClr>
              <a:buFont typeface="Noto Symbol"/>
              <a:buNone/>
              <a:defRPr sz="1600" b="0" i="0" u="none" strike="noStrike" cap="none" baseline="0">
                <a:solidFill>
                  <a:srgbClr val="888888"/>
                </a:solidFill>
                <a:latin typeface="Galdeano"/>
                <a:ea typeface="Galdeano"/>
                <a:cs typeface="Galdeano"/>
                <a:sym typeface="Galdeano"/>
              </a:defRPr>
            </a:lvl5pPr>
            <a:lvl6pPr marL="2286000" marR="0" indent="0" algn="ctr" rtl="0">
              <a:spcBef>
                <a:spcPts val="384"/>
              </a:spcBef>
              <a:buClr>
                <a:schemeClr val="accent1"/>
              </a:buClr>
              <a:buFont typeface="Noto Symbol"/>
              <a:buNone/>
              <a:defRPr sz="1400" b="0" i="0" u="none" strike="noStrike" cap="none" baseline="0">
                <a:solidFill>
                  <a:srgbClr val="888888"/>
                </a:solidFill>
                <a:latin typeface="Galdeano"/>
                <a:ea typeface="Galdeano"/>
                <a:cs typeface="Galdeano"/>
                <a:sym typeface="Galdeano"/>
              </a:defRPr>
            </a:lvl6pPr>
            <a:lvl7pPr marL="2743200" marR="0" indent="0" algn="ctr" rtl="0">
              <a:spcBef>
                <a:spcPts val="384"/>
              </a:spcBef>
              <a:buClr>
                <a:schemeClr val="accent1"/>
              </a:buClr>
              <a:buFont typeface="Noto Symbol"/>
              <a:buNone/>
              <a:defRPr sz="1400" b="0" i="0" u="none" strike="noStrike" cap="none" baseline="0">
                <a:solidFill>
                  <a:srgbClr val="888888"/>
                </a:solidFill>
                <a:latin typeface="Galdeano"/>
                <a:ea typeface="Galdeano"/>
                <a:cs typeface="Galdeano"/>
                <a:sym typeface="Galdeano"/>
              </a:defRPr>
            </a:lvl7pPr>
            <a:lvl8pPr marL="3200400" marR="0" indent="0" algn="ctr" rtl="0">
              <a:spcBef>
                <a:spcPts val="384"/>
              </a:spcBef>
              <a:buClr>
                <a:schemeClr val="accent1"/>
              </a:buClr>
              <a:buFont typeface="Noto Symbol"/>
              <a:buNone/>
              <a:defRPr sz="1400" b="0" i="0" u="none" strike="noStrike" cap="none" baseline="0">
                <a:solidFill>
                  <a:srgbClr val="888888"/>
                </a:solidFill>
                <a:latin typeface="Galdeano"/>
                <a:ea typeface="Galdeano"/>
                <a:cs typeface="Galdeano"/>
                <a:sym typeface="Galdeano"/>
              </a:defRPr>
            </a:lvl8pPr>
            <a:lvl9pPr marL="3657600" marR="0" indent="0" algn="ctr" rtl="0">
              <a:spcBef>
                <a:spcPts val="384"/>
              </a:spcBef>
              <a:buClr>
                <a:schemeClr val="accent1"/>
              </a:buClr>
              <a:buFont typeface="Noto Symbol"/>
              <a:buNone/>
              <a:defRPr sz="1400" b="0" i="0" u="none" strike="noStrike" cap="none" baseline="0">
                <a:solidFill>
                  <a:srgbClr val="888888"/>
                </a:solidFill>
                <a:latin typeface="Galdeano"/>
                <a:ea typeface="Galdeano"/>
                <a:cs typeface="Galdeano"/>
                <a:sym typeface="Galdeano"/>
              </a:defRPr>
            </a:lvl9pPr>
          </a:lstStyle>
          <a:p>
            <a:endParaRPr/>
          </a:p>
        </p:txBody>
      </p:sp>
      <p:sp>
        <p:nvSpPr>
          <p:cNvPr id="31" name="Shape 31"/>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32" name="Shape 32"/>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33" name="Shape 33"/>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338328"/>
            <a:ext cx="8229600" cy="1252727"/>
          </a:xfrm>
          <a:prstGeom prst="rect">
            <a:avLst/>
          </a:prstGeom>
          <a:noFill/>
          <a:ln>
            <a:noFill/>
          </a:ln>
        </p:spPr>
        <p:txBody>
          <a:bodyPr lIns="91425" tIns="91425" rIns="91425" bIns="91425" anchor="ctr" anchorCtr="0"/>
          <a:lstStyle>
            <a:lvl1pPr algn="ctr" rtl="0">
              <a:spcBef>
                <a:spcPts val="0"/>
              </a:spcBef>
              <a:buClr>
                <a:srgbClr val="FFFFFF"/>
              </a:buClr>
              <a:buFont typeface="Galdeano"/>
              <a:buNone/>
              <a:defRPr sz="4400">
                <a:solidFill>
                  <a:srgbClr val="FFFFFF"/>
                </a:solidFill>
                <a:latin typeface="Galdeano"/>
                <a:ea typeface="Galdeano"/>
                <a:cs typeface="Galdeano"/>
                <a:sym typeface="Galdeano"/>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114" name="Shape 114"/>
          <p:cNvSpPr txBox="1">
            <a:spLocks noGrp="1"/>
          </p:cNvSpPr>
          <p:nvPr>
            <p:ph type="body" idx="1"/>
          </p:nvPr>
        </p:nvSpPr>
        <p:spPr>
          <a:xfrm rot="5400000">
            <a:off x="2850885" y="696648"/>
            <a:ext cx="3450695" cy="7408332"/>
          </a:xfrm>
          <a:prstGeom prst="rect">
            <a:avLst/>
          </a:prstGeom>
          <a:noFill/>
          <a:ln>
            <a:noFill/>
          </a:ln>
        </p:spPr>
        <p:txBody>
          <a:bodyPr lIns="91425" tIns="91425" rIns="91425" bIns="91425" anchor="ctr" anchorCtr="0"/>
          <a:lstStyle>
            <a:lvl1pPr algn="l" rtl="0">
              <a:spcBef>
                <a:spcPts val="0"/>
              </a:spcBef>
              <a:defRPr/>
            </a:lvl1pPr>
            <a:lvl2pPr algn="l" rtl="0">
              <a:spcBef>
                <a:spcPts val="0"/>
              </a:spcBef>
              <a:defRPr/>
            </a:lvl2pPr>
            <a:lvl3pPr algn="l" rtl="0">
              <a:spcBef>
                <a:spcPts val="0"/>
              </a:spcBef>
              <a:defRPr/>
            </a:lvl3pPr>
            <a:lvl4pPr algn="l" rtl="0">
              <a:spcBef>
                <a:spcPts val="0"/>
              </a:spcBef>
              <a:defRPr/>
            </a:lvl4pPr>
            <a:lvl5pPr algn="l" rtl="0">
              <a:spcBef>
                <a:spcPts val="0"/>
              </a:spcBef>
              <a:defRPr/>
            </a:lvl5pPr>
            <a:lvl6pPr rtl="0">
              <a:spcBef>
                <a:spcPts val="0"/>
              </a:spcBef>
              <a:defRPr sz="1400">
                <a:solidFill>
                  <a:schemeClr val="dk2"/>
                </a:solidFill>
                <a:latin typeface="Galdeano"/>
                <a:ea typeface="Galdeano"/>
                <a:cs typeface="Galdeano"/>
                <a:sym typeface="Galdeano"/>
              </a:defRPr>
            </a:lvl6pPr>
            <a:lvl7pPr rtl="0">
              <a:spcBef>
                <a:spcPts val="0"/>
              </a:spcBef>
              <a:defRPr sz="1400">
                <a:solidFill>
                  <a:schemeClr val="dk2"/>
                </a:solidFill>
                <a:latin typeface="Galdeano"/>
                <a:ea typeface="Galdeano"/>
                <a:cs typeface="Galdeano"/>
                <a:sym typeface="Galdeano"/>
              </a:defRPr>
            </a:lvl7pPr>
            <a:lvl8pPr rtl="0">
              <a:spcBef>
                <a:spcPts val="0"/>
              </a:spcBef>
              <a:defRPr sz="1400">
                <a:solidFill>
                  <a:schemeClr val="dk2"/>
                </a:solidFill>
                <a:latin typeface="Galdeano"/>
                <a:ea typeface="Galdeano"/>
                <a:cs typeface="Galdeano"/>
                <a:sym typeface="Galdeano"/>
              </a:defRPr>
            </a:lvl8pPr>
            <a:lvl9pPr rtl="0">
              <a:spcBef>
                <a:spcPts val="0"/>
              </a:spcBef>
              <a:defRPr sz="1400">
                <a:solidFill>
                  <a:schemeClr val="dk2"/>
                </a:solidFill>
                <a:latin typeface="Galdeano"/>
                <a:ea typeface="Galdeano"/>
                <a:cs typeface="Galdeano"/>
                <a:sym typeface="Galdeano"/>
              </a:defRPr>
            </a:lvl9pPr>
          </a:lstStyle>
          <a:p>
            <a:endParaRPr/>
          </a:p>
        </p:txBody>
      </p:sp>
      <p:sp>
        <p:nvSpPr>
          <p:cNvPr id="115" name="Shape 115"/>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16" name="Shape 116"/>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17" name="Shape 117"/>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8"/>
        <p:cNvGrpSpPr/>
        <p:nvPr/>
      </p:nvGrpSpPr>
      <p:grpSpPr>
        <a:xfrm>
          <a:off x="0" y="0"/>
          <a:ext cx="0" cy="0"/>
          <a:chOff x="0" y="0"/>
          <a:chExt cx="0" cy="0"/>
        </a:xfrm>
      </p:grpSpPr>
      <p:sp>
        <p:nvSpPr>
          <p:cNvPr id="119" name="Shape 119"/>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20" name="Shape 120"/>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21" name="Shape 121"/>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22" name="Shape 122"/>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grpSp>
        <p:nvGrpSpPr>
          <p:cNvPr id="123" name="Shape 123"/>
          <p:cNvGrpSpPr/>
          <p:nvPr/>
        </p:nvGrpSpPr>
        <p:grpSpPr>
          <a:xfrm>
            <a:off x="211664" y="714191"/>
            <a:ext cx="8723376" cy="1331580"/>
            <a:chOff x="-3905250" y="4294187"/>
            <a:chExt cx="13011150" cy="1892300"/>
          </a:xfrm>
        </p:grpSpPr>
        <p:sp>
          <p:nvSpPr>
            <p:cNvPr id="124" name="Shape 124"/>
            <p:cNvSpPr/>
            <p:nvPr/>
          </p:nvSpPr>
          <p:spPr>
            <a:xfrm>
              <a:off x="4810125" y="4500562"/>
              <a:ext cx="4295775" cy="1016000"/>
            </a:xfrm>
            <a:custGeom>
              <a:avLst/>
              <a:gdLst/>
              <a:ahLst/>
              <a:cxnLst/>
              <a:rect l="0" t="0" r="0" b="0"/>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25" name="Shape 125"/>
            <p:cNvSpPr/>
            <p:nvPr/>
          </p:nvSpPr>
          <p:spPr>
            <a:xfrm>
              <a:off x="-309562" y="4318000"/>
              <a:ext cx="8280400" cy="1209675"/>
            </a:xfrm>
            <a:custGeom>
              <a:avLst/>
              <a:gdLst/>
              <a:ahLst/>
              <a:cxnLst/>
              <a:rect l="0" t="0" r="0" b="0"/>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26" name="Shape 126"/>
            <p:cNvSpPr/>
            <p:nvPr/>
          </p:nvSpPr>
          <p:spPr>
            <a:xfrm>
              <a:off x="3175" y="4335462"/>
              <a:ext cx="8166100" cy="1101725"/>
            </a:xfrm>
            <a:custGeom>
              <a:avLst/>
              <a:gdLst/>
              <a:ahLst/>
              <a:cxnLst/>
              <a:rect l="0" t="0" r="0" b="0"/>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27" name="Shape 127"/>
            <p:cNvSpPr/>
            <p:nvPr/>
          </p:nvSpPr>
          <p:spPr>
            <a:xfrm>
              <a:off x="4156075" y="4316412"/>
              <a:ext cx="4940300" cy="927100"/>
            </a:xfrm>
            <a:custGeom>
              <a:avLst/>
              <a:gdLst/>
              <a:ahLst/>
              <a:cxnLst/>
              <a:rect l="0" t="0" r="0" b="0"/>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28" name="Shape 128"/>
            <p:cNvSpPr/>
            <p:nvPr/>
          </p:nvSpPr>
          <p:spPr>
            <a:xfrm>
              <a:off x="-3905250" y="4294187"/>
              <a:ext cx="13011150" cy="1892300"/>
            </a:xfrm>
            <a:custGeom>
              <a:avLst/>
              <a:gdLst/>
              <a:ahLst/>
              <a:cxnLst/>
              <a:rect l="0" t="0" r="0" b="0"/>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sp>
        <p:nvSpPr>
          <p:cNvPr id="129" name="Shape 129"/>
          <p:cNvSpPr txBox="1">
            <a:spLocks noGrp="1"/>
          </p:cNvSpPr>
          <p:nvPr>
            <p:ph type="title"/>
          </p:nvPr>
        </p:nvSpPr>
        <p:spPr>
          <a:xfrm rot="5400000">
            <a:off x="5414433" y="2662766"/>
            <a:ext cx="4487333" cy="2057400"/>
          </a:xfrm>
          <a:prstGeom prst="rect">
            <a:avLst/>
          </a:prstGeom>
          <a:noFill/>
          <a:ln>
            <a:noFill/>
          </a:ln>
        </p:spPr>
        <p:txBody>
          <a:bodyPr lIns="91425" tIns="91425" rIns="91425" bIns="91425" anchor="ctr" anchorCtr="0"/>
          <a:lstStyle>
            <a:lvl1pPr algn="l" rtl="0">
              <a:spcBef>
                <a:spcPts val="0"/>
              </a:spcBef>
              <a:defRPr>
                <a:solidFill>
                  <a:schemeClr val="dk2"/>
                </a:solidFill>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130" name="Shape 130"/>
          <p:cNvSpPr txBox="1">
            <a:spLocks noGrp="1"/>
          </p:cNvSpPr>
          <p:nvPr>
            <p:ph type="body" idx="1"/>
          </p:nvPr>
        </p:nvSpPr>
        <p:spPr>
          <a:xfrm rot="5400000">
            <a:off x="1223433" y="681567"/>
            <a:ext cx="4487333" cy="60197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sz="1400">
                <a:solidFill>
                  <a:schemeClr val="dk2"/>
                </a:solidFill>
                <a:latin typeface="Galdeano"/>
                <a:ea typeface="Galdeano"/>
                <a:cs typeface="Galdeano"/>
                <a:sym typeface="Galdeano"/>
              </a:defRPr>
            </a:lvl6pPr>
            <a:lvl7pPr rtl="0">
              <a:spcBef>
                <a:spcPts val="0"/>
              </a:spcBef>
              <a:defRPr sz="1400">
                <a:solidFill>
                  <a:schemeClr val="dk2"/>
                </a:solidFill>
                <a:latin typeface="Galdeano"/>
                <a:ea typeface="Galdeano"/>
                <a:cs typeface="Galdeano"/>
                <a:sym typeface="Galdeano"/>
              </a:defRPr>
            </a:lvl7pPr>
            <a:lvl8pPr rtl="0">
              <a:spcBef>
                <a:spcPts val="0"/>
              </a:spcBef>
              <a:defRPr sz="1400">
                <a:solidFill>
                  <a:schemeClr val="dk2"/>
                </a:solidFill>
                <a:latin typeface="Galdeano"/>
                <a:ea typeface="Galdeano"/>
                <a:cs typeface="Galdeano"/>
                <a:sym typeface="Galdeano"/>
              </a:defRPr>
            </a:lvl8pPr>
            <a:lvl9pPr rtl="0">
              <a:spcBef>
                <a:spcPts val="0"/>
              </a:spcBef>
              <a:defRPr sz="1400">
                <a:solidFill>
                  <a:schemeClr val="dk2"/>
                </a:solidFill>
                <a:latin typeface="Galdeano"/>
                <a:ea typeface="Galdeano"/>
                <a:cs typeface="Galdeano"/>
                <a:sym typeface="Galdean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872066" y="2675466"/>
            <a:ext cx="7408332" cy="3450695"/>
          </a:xfrm>
          <a:prstGeom prst="rect">
            <a:avLst/>
          </a:prstGeom>
          <a:noFill/>
          <a:ln>
            <a:noFill/>
          </a:ln>
        </p:spPr>
        <p:txBody>
          <a:bodyPr lIns="91425" tIns="91425" rIns="91425" bIns="91425" anchor="t" anchorCtr="0"/>
          <a:lstStyle>
            <a:lvl1pPr marL="274320" indent="-121920" algn="l" rtl="0">
              <a:spcBef>
                <a:spcPts val="480"/>
              </a:spcBef>
              <a:buClr>
                <a:schemeClr val="accent1"/>
              </a:buClr>
              <a:buFont typeface="Noto Symbol"/>
              <a:buChar char="∗"/>
              <a:defRPr sz="2400">
                <a:solidFill>
                  <a:schemeClr val="dk2"/>
                </a:solidFill>
                <a:latin typeface="Galdeano"/>
                <a:ea typeface="Galdeano"/>
                <a:cs typeface="Galdeano"/>
                <a:sym typeface="Galdeano"/>
              </a:defRPr>
            </a:lvl1pPr>
            <a:lvl2pPr marL="576263" indent="-144462" algn="l" rtl="0">
              <a:spcBef>
                <a:spcPts val="440"/>
              </a:spcBef>
              <a:buClr>
                <a:schemeClr val="accent1"/>
              </a:buClr>
              <a:buFont typeface="Noto Symbol"/>
              <a:buChar char="∗"/>
              <a:defRPr sz="2200">
                <a:solidFill>
                  <a:schemeClr val="dk2"/>
                </a:solidFill>
                <a:latin typeface="Galdeano"/>
                <a:ea typeface="Galdeano"/>
                <a:cs typeface="Galdeano"/>
                <a:sym typeface="Galdeano"/>
              </a:defRPr>
            </a:lvl2pPr>
            <a:lvl3pPr marL="855663" indent="-106362" algn="l" rtl="0">
              <a:spcBef>
                <a:spcPts val="400"/>
              </a:spcBef>
              <a:buClr>
                <a:schemeClr val="accent1"/>
              </a:buClr>
              <a:buFont typeface="Noto Symbol"/>
              <a:buChar char="∗"/>
              <a:defRPr sz="2000">
                <a:solidFill>
                  <a:schemeClr val="dk2"/>
                </a:solidFill>
                <a:latin typeface="Galdeano"/>
                <a:ea typeface="Galdeano"/>
                <a:cs typeface="Galdeano"/>
                <a:sym typeface="Galdeano"/>
              </a:defRPr>
            </a:lvl3pPr>
            <a:lvl4pPr marL="1143000" indent="-114300" algn="l" rtl="0">
              <a:spcBef>
                <a:spcPts val="360"/>
              </a:spcBef>
              <a:buClr>
                <a:schemeClr val="accent1"/>
              </a:buClr>
              <a:buFont typeface="Noto Symbol"/>
              <a:buChar char="∗"/>
              <a:defRPr sz="1800">
                <a:solidFill>
                  <a:schemeClr val="dk2"/>
                </a:solidFill>
                <a:latin typeface="Galdeano"/>
                <a:ea typeface="Galdeano"/>
                <a:cs typeface="Galdeano"/>
                <a:sym typeface="Galdeano"/>
              </a:defRPr>
            </a:lvl4pPr>
            <a:lvl5pPr marL="1463040" indent="-129539" algn="l" rtl="0">
              <a:spcBef>
                <a:spcPts val="320"/>
              </a:spcBef>
              <a:buClr>
                <a:schemeClr val="accent1"/>
              </a:buClr>
              <a:buFont typeface="Noto Symbol"/>
              <a:buChar char="∗"/>
              <a:defRPr sz="1600">
                <a:solidFill>
                  <a:schemeClr val="dk2"/>
                </a:solidFill>
                <a:latin typeface="Galdeano"/>
                <a:ea typeface="Galdeano"/>
                <a:cs typeface="Galdeano"/>
                <a:sym typeface="Galdeano"/>
              </a:defRPr>
            </a:lvl5pPr>
            <a:lvl6pPr marL="1783079" indent="-144779" algn="l" rtl="0">
              <a:spcBef>
                <a:spcPts val="384"/>
              </a:spcBef>
              <a:buClr>
                <a:schemeClr val="accent1"/>
              </a:buClr>
              <a:buFont typeface="Noto Symbol"/>
              <a:buChar char="∗"/>
              <a:defRPr sz="1400">
                <a:solidFill>
                  <a:schemeClr val="dk2"/>
                </a:solidFill>
                <a:latin typeface="Galdeano"/>
                <a:ea typeface="Galdeano"/>
                <a:cs typeface="Galdeano"/>
                <a:sym typeface="Galdeano"/>
              </a:defRPr>
            </a:lvl6pPr>
            <a:lvl7pPr marL="2103120" indent="-147320" algn="l" rtl="0">
              <a:spcBef>
                <a:spcPts val="384"/>
              </a:spcBef>
              <a:buClr>
                <a:schemeClr val="accent1"/>
              </a:buClr>
              <a:buFont typeface="Noto Symbol"/>
              <a:buChar char="∗"/>
              <a:defRPr sz="1400">
                <a:solidFill>
                  <a:schemeClr val="dk2"/>
                </a:solidFill>
                <a:latin typeface="Galdeano"/>
                <a:ea typeface="Galdeano"/>
                <a:cs typeface="Galdeano"/>
                <a:sym typeface="Galdeano"/>
              </a:defRPr>
            </a:lvl7pPr>
            <a:lvl8pPr marL="2423160" indent="-149860" algn="l" rtl="0">
              <a:spcBef>
                <a:spcPts val="384"/>
              </a:spcBef>
              <a:buClr>
                <a:schemeClr val="accent1"/>
              </a:buClr>
              <a:buFont typeface="Noto Symbol"/>
              <a:buChar char="∗"/>
              <a:defRPr sz="1400">
                <a:solidFill>
                  <a:schemeClr val="dk2"/>
                </a:solidFill>
                <a:latin typeface="Galdeano"/>
                <a:ea typeface="Galdeano"/>
                <a:cs typeface="Galdeano"/>
                <a:sym typeface="Galdeano"/>
              </a:defRPr>
            </a:lvl8pPr>
            <a:lvl9pPr marL="2743200" indent="-139700" algn="l" rtl="0">
              <a:spcBef>
                <a:spcPts val="384"/>
              </a:spcBef>
              <a:buClr>
                <a:schemeClr val="accent1"/>
              </a:buClr>
              <a:buFont typeface="Noto Symbol"/>
              <a:buChar char="∗"/>
              <a:defRPr sz="1400">
                <a:solidFill>
                  <a:schemeClr val="dk2"/>
                </a:solidFill>
                <a:latin typeface="Galdeano"/>
                <a:ea typeface="Galdeano"/>
                <a:cs typeface="Galdeano"/>
                <a:sym typeface="Galdeano"/>
              </a:defRPr>
            </a:lvl9pPr>
          </a:lstStyle>
          <a:p>
            <a:endParaRPr/>
          </a:p>
        </p:txBody>
      </p:sp>
      <p:sp>
        <p:nvSpPr>
          <p:cNvPr id="36" name="Shape 36"/>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37" name="Shape 37"/>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38" name="Shape 38"/>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
        <p:nvSpPr>
          <p:cNvPr id="39" name="Shape 39"/>
          <p:cNvSpPr txBox="1">
            <a:spLocks noGrp="1"/>
          </p:cNvSpPr>
          <p:nvPr>
            <p:ph type="title"/>
          </p:nvPr>
        </p:nvSpPr>
        <p:spPr>
          <a:xfrm>
            <a:off x="457200" y="338328"/>
            <a:ext cx="8229600" cy="1252727"/>
          </a:xfrm>
          <a:prstGeom prst="rect">
            <a:avLst/>
          </a:prstGeom>
          <a:noFill/>
          <a:ln>
            <a:noFill/>
          </a:ln>
        </p:spPr>
        <p:txBody>
          <a:bodyPr lIns="91425" tIns="91425" rIns="91425" bIns="91425" anchor="ctr" anchorCtr="0"/>
          <a:lstStyle>
            <a:lvl1pPr algn="ctr" rtl="0">
              <a:spcBef>
                <a:spcPts val="0"/>
              </a:spcBef>
              <a:buClr>
                <a:srgbClr val="FFFFFF"/>
              </a:buClr>
              <a:buFont typeface="Galdeano"/>
              <a:buNone/>
              <a:defRPr sz="4400">
                <a:solidFill>
                  <a:srgbClr val="FFFFFF"/>
                </a:solidFill>
                <a:latin typeface="Galdeano"/>
                <a:ea typeface="Galdeano"/>
                <a:cs typeface="Galdeano"/>
                <a:sym typeface="Galdeano"/>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p:nvPr/>
        </p:nvSpPr>
        <p:spPr>
          <a:xfrm>
            <a:off x="228600" y="228600"/>
            <a:ext cx="8695944" cy="4736591"/>
          </a:xfrm>
          <a:prstGeom prst="roundRect">
            <a:avLst>
              <a:gd name="adj" fmla="val 1272"/>
            </a:avLst>
          </a:prstGeom>
          <a:gradFill>
            <a:gsLst>
              <a:gs pos="0">
                <a:srgbClr val="0293E0"/>
              </a:gs>
              <a:gs pos="100000">
                <a:srgbClr val="81D2FE"/>
              </a:gs>
            </a:gsLst>
            <a:lin ang="54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42" name="Shape 42"/>
          <p:cNvSpPr/>
          <p:nvPr/>
        </p:nvSpPr>
        <p:spPr>
          <a:xfrm>
            <a:off x="6047437" y="4203592"/>
            <a:ext cx="2876428" cy="714026"/>
          </a:xfrm>
          <a:custGeom>
            <a:avLst/>
            <a:gdLst/>
            <a:ahLst/>
            <a:cxnLst/>
            <a:rect l="0" t="0" r="0" b="0"/>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3" name="Shape 43"/>
          <p:cNvSpPr/>
          <p:nvPr/>
        </p:nvSpPr>
        <p:spPr>
          <a:xfrm>
            <a:off x="2619319" y="4075289"/>
            <a:ext cx="5544515" cy="850138"/>
          </a:xfrm>
          <a:custGeom>
            <a:avLst/>
            <a:gdLst/>
            <a:ahLst/>
            <a:cxnLst/>
            <a:rect l="0" t="0" r="0" b="0"/>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4" name="Shape 44"/>
          <p:cNvSpPr/>
          <p:nvPr/>
        </p:nvSpPr>
        <p:spPr>
          <a:xfrm>
            <a:off x="2828727" y="4087562"/>
            <a:ext cx="5467979" cy="774272"/>
          </a:xfrm>
          <a:custGeom>
            <a:avLst/>
            <a:gdLst/>
            <a:ahLst/>
            <a:cxnLst/>
            <a:rect l="0" t="0" r="0" b="0"/>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5" name="Shape 45"/>
          <p:cNvSpPr/>
          <p:nvPr/>
        </p:nvSpPr>
        <p:spPr>
          <a:xfrm>
            <a:off x="5609489" y="4074173"/>
            <a:ext cx="3307999" cy="651549"/>
          </a:xfrm>
          <a:custGeom>
            <a:avLst/>
            <a:gdLst/>
            <a:ahLst/>
            <a:cxnLst/>
            <a:rect l="0" t="0" r="0" b="0"/>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6" name="Shape 46"/>
          <p:cNvSpPr/>
          <p:nvPr/>
        </p:nvSpPr>
        <p:spPr>
          <a:xfrm>
            <a:off x="211664" y="4058555"/>
            <a:ext cx="8723376" cy="1329873"/>
          </a:xfrm>
          <a:custGeom>
            <a:avLst/>
            <a:gdLst/>
            <a:ahLst/>
            <a:cxnLst/>
            <a:rect l="0" t="0" r="0" b="0"/>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7" name="Shape 47"/>
          <p:cNvSpPr txBox="1">
            <a:spLocks noGrp="1"/>
          </p:cNvSpPr>
          <p:nvPr>
            <p:ph type="title"/>
          </p:nvPr>
        </p:nvSpPr>
        <p:spPr>
          <a:xfrm>
            <a:off x="690031" y="2463559"/>
            <a:ext cx="7772400" cy="1524000"/>
          </a:xfrm>
          <a:prstGeom prst="rect">
            <a:avLst/>
          </a:prstGeom>
          <a:noFill/>
          <a:ln>
            <a:noFill/>
          </a:ln>
        </p:spPr>
        <p:txBody>
          <a:bodyPr lIns="91425" tIns="91425" rIns="91425" bIns="91425" anchor="t" anchorCtr="0"/>
          <a:lstStyle>
            <a:lvl1pPr algn="ctr" rtl="0">
              <a:spcBef>
                <a:spcPts val="0"/>
              </a:spcBef>
              <a:defRPr sz="4400" b="0" cap="none"/>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48" name="Shape 48"/>
          <p:cNvSpPr txBox="1">
            <a:spLocks noGrp="1"/>
          </p:cNvSpPr>
          <p:nvPr>
            <p:ph type="body" idx="1"/>
          </p:nvPr>
        </p:nvSpPr>
        <p:spPr>
          <a:xfrm>
            <a:off x="1367365" y="1437448"/>
            <a:ext cx="6417733" cy="939800"/>
          </a:xfrm>
          <a:prstGeom prst="rect">
            <a:avLst/>
          </a:prstGeom>
          <a:noFill/>
          <a:ln>
            <a:noFill/>
          </a:ln>
        </p:spPr>
        <p:txBody>
          <a:bodyPr lIns="91425" tIns="91425" rIns="91425" bIns="91425" anchor="b" anchorCtr="0"/>
          <a:lstStyle>
            <a:lvl1pPr marL="0" indent="0" algn="ctr" rtl="0">
              <a:spcBef>
                <a:spcPts val="0"/>
              </a:spcBef>
              <a:buClr>
                <a:srgbClr val="FFFFFF"/>
              </a:buClr>
              <a:buFont typeface="Galdeano"/>
              <a:buNone/>
              <a:defRPr sz="2000">
                <a:solidFill>
                  <a:srgbClr val="FFFFFF"/>
                </a:solidFill>
              </a:defRPr>
            </a:lvl1pPr>
            <a:lvl2pPr marL="457200" indent="0" rtl="0">
              <a:spcBef>
                <a:spcPts val="0"/>
              </a:spcBef>
              <a:buClr>
                <a:srgbClr val="888888"/>
              </a:buClr>
              <a:buFont typeface="Galdeano"/>
              <a:buNone/>
              <a:defRPr sz="1800">
                <a:solidFill>
                  <a:srgbClr val="888888"/>
                </a:solidFill>
              </a:defRPr>
            </a:lvl2pPr>
            <a:lvl3pPr marL="914400" indent="0" rtl="0">
              <a:spcBef>
                <a:spcPts val="0"/>
              </a:spcBef>
              <a:buClr>
                <a:srgbClr val="888888"/>
              </a:buClr>
              <a:buFont typeface="Galdeano"/>
              <a:buNone/>
              <a:defRPr sz="1600">
                <a:solidFill>
                  <a:srgbClr val="888888"/>
                </a:solidFill>
              </a:defRPr>
            </a:lvl3pPr>
            <a:lvl4pPr marL="1371600" indent="0" rtl="0">
              <a:spcBef>
                <a:spcPts val="0"/>
              </a:spcBef>
              <a:buClr>
                <a:srgbClr val="888888"/>
              </a:buClr>
              <a:buFont typeface="Galdeano"/>
              <a:buNone/>
              <a:defRPr sz="1400">
                <a:solidFill>
                  <a:srgbClr val="888888"/>
                </a:solidFill>
              </a:defRPr>
            </a:lvl4pPr>
            <a:lvl5pPr marL="1828800" indent="0" rtl="0">
              <a:spcBef>
                <a:spcPts val="0"/>
              </a:spcBef>
              <a:buClr>
                <a:srgbClr val="888888"/>
              </a:buClr>
              <a:buFont typeface="Galdeano"/>
              <a:buNone/>
              <a:defRPr sz="1400">
                <a:solidFill>
                  <a:srgbClr val="888888"/>
                </a:solidFill>
              </a:defRPr>
            </a:lvl5pPr>
            <a:lvl6pPr marL="2286000" indent="0" rtl="0">
              <a:spcBef>
                <a:spcPts val="0"/>
              </a:spcBef>
              <a:buClr>
                <a:srgbClr val="888888"/>
              </a:buClr>
              <a:buFont typeface="Galdeano"/>
              <a:buNone/>
              <a:defRPr sz="1400">
                <a:solidFill>
                  <a:srgbClr val="888888"/>
                </a:solidFill>
              </a:defRPr>
            </a:lvl6pPr>
            <a:lvl7pPr marL="2743200" indent="0" rtl="0">
              <a:spcBef>
                <a:spcPts val="0"/>
              </a:spcBef>
              <a:buClr>
                <a:srgbClr val="888888"/>
              </a:buClr>
              <a:buFont typeface="Galdeano"/>
              <a:buNone/>
              <a:defRPr sz="1400">
                <a:solidFill>
                  <a:srgbClr val="888888"/>
                </a:solidFill>
              </a:defRPr>
            </a:lvl7pPr>
            <a:lvl8pPr marL="3200400" indent="0" rtl="0">
              <a:spcBef>
                <a:spcPts val="0"/>
              </a:spcBef>
              <a:buClr>
                <a:srgbClr val="888888"/>
              </a:buClr>
              <a:buFont typeface="Galdeano"/>
              <a:buNone/>
              <a:defRPr sz="1400">
                <a:solidFill>
                  <a:srgbClr val="888888"/>
                </a:solidFill>
              </a:defRPr>
            </a:lvl8pPr>
            <a:lvl9pPr marL="3657600" indent="0" rtl="0">
              <a:spcBef>
                <a:spcPts val="0"/>
              </a:spcBef>
              <a:buClr>
                <a:srgbClr val="888888"/>
              </a:buClr>
              <a:buFont typeface="Galdeano"/>
              <a:buNone/>
              <a:defRPr sz="1400">
                <a:solidFill>
                  <a:srgbClr val="888888"/>
                </a:solidFill>
              </a:defRPr>
            </a:lvl9pPr>
          </a:lstStyle>
          <a:p>
            <a:endParaRPr/>
          </a:p>
        </p:txBody>
      </p:sp>
      <p:sp>
        <p:nvSpPr>
          <p:cNvPr id="49" name="Shape 49"/>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50" name="Shape 50"/>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51" name="Shape 51"/>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338328"/>
            <a:ext cx="8229600" cy="1252727"/>
          </a:xfrm>
          <a:prstGeom prst="rect">
            <a:avLst/>
          </a:prstGeom>
          <a:noFill/>
          <a:ln>
            <a:noFill/>
          </a:ln>
        </p:spPr>
        <p:txBody>
          <a:bodyPr lIns="91425" tIns="91425" rIns="91425" bIns="91425" anchor="ctr" anchorCtr="0"/>
          <a:lstStyle>
            <a:lvl1pPr algn="ctr" rtl="0">
              <a:spcBef>
                <a:spcPts val="0"/>
              </a:spcBef>
              <a:buClr>
                <a:srgbClr val="FFFFFF"/>
              </a:buClr>
              <a:buFont typeface="Galdeano"/>
              <a:buNone/>
              <a:defRPr sz="4400">
                <a:solidFill>
                  <a:srgbClr val="FFFFFF"/>
                </a:solidFill>
                <a:latin typeface="Galdeano"/>
                <a:ea typeface="Galdeano"/>
                <a:cs typeface="Galdeano"/>
                <a:sym typeface="Galdeano"/>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54" name="Shape 54"/>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55" name="Shape 55"/>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56" name="Shape 56"/>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
        <p:nvSpPr>
          <p:cNvPr id="57" name="Shape 57"/>
          <p:cNvSpPr txBox="1">
            <a:spLocks noGrp="1"/>
          </p:cNvSpPr>
          <p:nvPr>
            <p:ph type="body" idx="1"/>
          </p:nvPr>
        </p:nvSpPr>
        <p:spPr>
          <a:xfrm>
            <a:off x="676654" y="2679191"/>
            <a:ext cx="3822191" cy="3447288"/>
          </a:xfrm>
          <a:prstGeom prst="rect">
            <a:avLst/>
          </a:prstGeom>
          <a:noFill/>
          <a:ln>
            <a:noFill/>
          </a:ln>
        </p:spPr>
        <p:txBody>
          <a:bodyPr lIns="91425" tIns="91425" rIns="91425" bIns="91425" anchor="t" anchorCtr="0"/>
          <a:lstStyle>
            <a:lvl1pPr marL="274320" indent="-121920" algn="l" rtl="0">
              <a:spcBef>
                <a:spcPts val="480"/>
              </a:spcBef>
              <a:buClr>
                <a:schemeClr val="accent1"/>
              </a:buClr>
              <a:buFont typeface="Noto Symbol"/>
              <a:buChar char="∗"/>
              <a:defRPr sz="2400">
                <a:solidFill>
                  <a:schemeClr val="dk2"/>
                </a:solidFill>
                <a:latin typeface="Galdeano"/>
                <a:ea typeface="Galdeano"/>
                <a:cs typeface="Galdeano"/>
                <a:sym typeface="Galdeano"/>
              </a:defRPr>
            </a:lvl1pPr>
            <a:lvl2pPr marL="576263" indent="-144462" algn="l" rtl="0">
              <a:spcBef>
                <a:spcPts val="440"/>
              </a:spcBef>
              <a:buClr>
                <a:schemeClr val="accent1"/>
              </a:buClr>
              <a:buFont typeface="Noto Symbol"/>
              <a:buChar char="∗"/>
              <a:defRPr sz="2200">
                <a:solidFill>
                  <a:schemeClr val="dk2"/>
                </a:solidFill>
                <a:latin typeface="Galdeano"/>
                <a:ea typeface="Galdeano"/>
                <a:cs typeface="Galdeano"/>
                <a:sym typeface="Galdeano"/>
              </a:defRPr>
            </a:lvl2pPr>
            <a:lvl3pPr marL="855663" indent="-106362" algn="l" rtl="0">
              <a:spcBef>
                <a:spcPts val="400"/>
              </a:spcBef>
              <a:buClr>
                <a:schemeClr val="accent1"/>
              </a:buClr>
              <a:buFont typeface="Noto Symbol"/>
              <a:buChar char="∗"/>
              <a:defRPr sz="2000">
                <a:solidFill>
                  <a:schemeClr val="dk2"/>
                </a:solidFill>
                <a:latin typeface="Galdeano"/>
                <a:ea typeface="Galdeano"/>
                <a:cs typeface="Galdeano"/>
                <a:sym typeface="Galdeano"/>
              </a:defRPr>
            </a:lvl3pPr>
            <a:lvl4pPr marL="1143000" indent="-114300" algn="l" rtl="0">
              <a:spcBef>
                <a:spcPts val="360"/>
              </a:spcBef>
              <a:buClr>
                <a:schemeClr val="accent1"/>
              </a:buClr>
              <a:buFont typeface="Noto Symbol"/>
              <a:buChar char="∗"/>
              <a:defRPr sz="1800">
                <a:solidFill>
                  <a:schemeClr val="dk2"/>
                </a:solidFill>
                <a:latin typeface="Galdeano"/>
                <a:ea typeface="Galdeano"/>
                <a:cs typeface="Galdeano"/>
                <a:sym typeface="Galdeano"/>
              </a:defRPr>
            </a:lvl4pPr>
            <a:lvl5pPr marL="1463040" indent="-129539" algn="l" rtl="0">
              <a:spcBef>
                <a:spcPts val="320"/>
              </a:spcBef>
              <a:buClr>
                <a:schemeClr val="accent1"/>
              </a:buClr>
              <a:buFont typeface="Noto Symbol"/>
              <a:buChar char="∗"/>
              <a:defRPr sz="1600">
                <a:solidFill>
                  <a:schemeClr val="dk2"/>
                </a:solidFill>
                <a:latin typeface="Galdeano"/>
                <a:ea typeface="Galdeano"/>
                <a:cs typeface="Galdeano"/>
                <a:sym typeface="Galdeano"/>
              </a:defRPr>
            </a:lvl5pPr>
            <a:lvl6pPr marL="1783079" indent="-144779" algn="l" rtl="0">
              <a:spcBef>
                <a:spcPts val="384"/>
              </a:spcBef>
              <a:buClr>
                <a:schemeClr val="accent1"/>
              </a:buClr>
              <a:buFont typeface="Noto Symbol"/>
              <a:buChar char="∗"/>
              <a:defRPr sz="1400">
                <a:solidFill>
                  <a:schemeClr val="dk2"/>
                </a:solidFill>
                <a:latin typeface="Galdeano"/>
                <a:ea typeface="Galdeano"/>
                <a:cs typeface="Galdeano"/>
                <a:sym typeface="Galdeano"/>
              </a:defRPr>
            </a:lvl6pPr>
            <a:lvl7pPr marL="2103120" indent="-147320" algn="l" rtl="0">
              <a:spcBef>
                <a:spcPts val="384"/>
              </a:spcBef>
              <a:buClr>
                <a:schemeClr val="accent1"/>
              </a:buClr>
              <a:buFont typeface="Noto Symbol"/>
              <a:buChar char="∗"/>
              <a:defRPr sz="1400">
                <a:solidFill>
                  <a:schemeClr val="dk2"/>
                </a:solidFill>
                <a:latin typeface="Galdeano"/>
                <a:ea typeface="Galdeano"/>
                <a:cs typeface="Galdeano"/>
                <a:sym typeface="Galdeano"/>
              </a:defRPr>
            </a:lvl7pPr>
            <a:lvl8pPr marL="2423160" indent="-149860" algn="l" rtl="0">
              <a:spcBef>
                <a:spcPts val="384"/>
              </a:spcBef>
              <a:buClr>
                <a:schemeClr val="accent1"/>
              </a:buClr>
              <a:buFont typeface="Noto Symbol"/>
              <a:buChar char="∗"/>
              <a:defRPr sz="1400">
                <a:solidFill>
                  <a:schemeClr val="dk2"/>
                </a:solidFill>
                <a:latin typeface="Galdeano"/>
                <a:ea typeface="Galdeano"/>
                <a:cs typeface="Galdeano"/>
                <a:sym typeface="Galdeano"/>
              </a:defRPr>
            </a:lvl8pPr>
            <a:lvl9pPr marL="2743200" indent="-139700" algn="l" rtl="0">
              <a:spcBef>
                <a:spcPts val="384"/>
              </a:spcBef>
              <a:buClr>
                <a:schemeClr val="accent1"/>
              </a:buClr>
              <a:buFont typeface="Noto Symbol"/>
              <a:buChar char="∗"/>
              <a:defRPr sz="1400">
                <a:solidFill>
                  <a:schemeClr val="dk2"/>
                </a:solidFill>
                <a:latin typeface="Galdeano"/>
                <a:ea typeface="Galdeano"/>
                <a:cs typeface="Galdeano"/>
                <a:sym typeface="Galdeano"/>
              </a:defRPr>
            </a:lvl9pPr>
          </a:lstStyle>
          <a:p>
            <a:endParaRPr/>
          </a:p>
        </p:txBody>
      </p:sp>
      <p:sp>
        <p:nvSpPr>
          <p:cNvPr id="58" name="Shape 58"/>
          <p:cNvSpPr txBox="1">
            <a:spLocks noGrp="1"/>
          </p:cNvSpPr>
          <p:nvPr>
            <p:ph type="body" idx="2"/>
          </p:nvPr>
        </p:nvSpPr>
        <p:spPr>
          <a:xfrm>
            <a:off x="4645151" y="2679191"/>
            <a:ext cx="3822191" cy="3447288"/>
          </a:xfrm>
          <a:prstGeom prst="rect">
            <a:avLst/>
          </a:prstGeom>
          <a:noFill/>
          <a:ln>
            <a:noFill/>
          </a:ln>
        </p:spPr>
        <p:txBody>
          <a:bodyPr lIns="91425" tIns="91425" rIns="91425" bIns="91425" anchor="t" anchorCtr="0"/>
          <a:lstStyle>
            <a:lvl1pPr marL="274320" indent="-121920" algn="l" rtl="0">
              <a:spcBef>
                <a:spcPts val="480"/>
              </a:spcBef>
              <a:buClr>
                <a:schemeClr val="accent1"/>
              </a:buClr>
              <a:buFont typeface="Noto Symbol"/>
              <a:buChar char="∗"/>
              <a:defRPr sz="2400">
                <a:solidFill>
                  <a:schemeClr val="dk2"/>
                </a:solidFill>
                <a:latin typeface="Galdeano"/>
                <a:ea typeface="Galdeano"/>
                <a:cs typeface="Galdeano"/>
                <a:sym typeface="Galdeano"/>
              </a:defRPr>
            </a:lvl1pPr>
            <a:lvl2pPr marL="576263" indent="-144462" algn="l" rtl="0">
              <a:spcBef>
                <a:spcPts val="440"/>
              </a:spcBef>
              <a:buClr>
                <a:schemeClr val="accent1"/>
              </a:buClr>
              <a:buFont typeface="Noto Symbol"/>
              <a:buChar char="∗"/>
              <a:defRPr sz="2200">
                <a:solidFill>
                  <a:schemeClr val="dk2"/>
                </a:solidFill>
                <a:latin typeface="Galdeano"/>
                <a:ea typeface="Galdeano"/>
                <a:cs typeface="Galdeano"/>
                <a:sym typeface="Galdeano"/>
              </a:defRPr>
            </a:lvl2pPr>
            <a:lvl3pPr marL="855663" indent="-106362" algn="l" rtl="0">
              <a:spcBef>
                <a:spcPts val="400"/>
              </a:spcBef>
              <a:buClr>
                <a:schemeClr val="accent1"/>
              </a:buClr>
              <a:buFont typeface="Noto Symbol"/>
              <a:buChar char="∗"/>
              <a:defRPr sz="2000">
                <a:solidFill>
                  <a:schemeClr val="dk2"/>
                </a:solidFill>
                <a:latin typeface="Galdeano"/>
                <a:ea typeface="Galdeano"/>
                <a:cs typeface="Galdeano"/>
                <a:sym typeface="Galdeano"/>
              </a:defRPr>
            </a:lvl3pPr>
            <a:lvl4pPr marL="1143000" indent="-114300" algn="l" rtl="0">
              <a:spcBef>
                <a:spcPts val="360"/>
              </a:spcBef>
              <a:buClr>
                <a:schemeClr val="accent1"/>
              </a:buClr>
              <a:buFont typeface="Noto Symbol"/>
              <a:buChar char="∗"/>
              <a:defRPr sz="1800">
                <a:solidFill>
                  <a:schemeClr val="dk2"/>
                </a:solidFill>
                <a:latin typeface="Galdeano"/>
                <a:ea typeface="Galdeano"/>
                <a:cs typeface="Galdeano"/>
                <a:sym typeface="Galdeano"/>
              </a:defRPr>
            </a:lvl4pPr>
            <a:lvl5pPr marL="1463040" indent="-129539" algn="l" rtl="0">
              <a:spcBef>
                <a:spcPts val="320"/>
              </a:spcBef>
              <a:buClr>
                <a:schemeClr val="accent1"/>
              </a:buClr>
              <a:buFont typeface="Noto Symbol"/>
              <a:buChar char="∗"/>
              <a:defRPr sz="1600">
                <a:solidFill>
                  <a:schemeClr val="dk2"/>
                </a:solidFill>
                <a:latin typeface="Galdeano"/>
                <a:ea typeface="Galdeano"/>
                <a:cs typeface="Galdeano"/>
                <a:sym typeface="Galdeano"/>
              </a:defRPr>
            </a:lvl5pPr>
            <a:lvl6pPr marL="1783079" indent="-144779" algn="l" rtl="0">
              <a:spcBef>
                <a:spcPts val="384"/>
              </a:spcBef>
              <a:buClr>
                <a:schemeClr val="accent1"/>
              </a:buClr>
              <a:buFont typeface="Noto Symbol"/>
              <a:buChar char="∗"/>
              <a:defRPr sz="1400">
                <a:solidFill>
                  <a:schemeClr val="dk2"/>
                </a:solidFill>
                <a:latin typeface="Galdeano"/>
                <a:ea typeface="Galdeano"/>
                <a:cs typeface="Galdeano"/>
                <a:sym typeface="Galdeano"/>
              </a:defRPr>
            </a:lvl6pPr>
            <a:lvl7pPr marL="2103120" indent="-147320" algn="l" rtl="0">
              <a:spcBef>
                <a:spcPts val="384"/>
              </a:spcBef>
              <a:buClr>
                <a:schemeClr val="accent1"/>
              </a:buClr>
              <a:buFont typeface="Noto Symbol"/>
              <a:buChar char="∗"/>
              <a:defRPr sz="1400">
                <a:solidFill>
                  <a:schemeClr val="dk2"/>
                </a:solidFill>
                <a:latin typeface="Galdeano"/>
                <a:ea typeface="Galdeano"/>
                <a:cs typeface="Galdeano"/>
                <a:sym typeface="Galdeano"/>
              </a:defRPr>
            </a:lvl7pPr>
            <a:lvl8pPr marL="2423160" indent="-149860" algn="l" rtl="0">
              <a:spcBef>
                <a:spcPts val="384"/>
              </a:spcBef>
              <a:buClr>
                <a:schemeClr val="accent1"/>
              </a:buClr>
              <a:buFont typeface="Noto Symbol"/>
              <a:buChar char="∗"/>
              <a:defRPr sz="1400">
                <a:solidFill>
                  <a:schemeClr val="dk2"/>
                </a:solidFill>
                <a:latin typeface="Galdeano"/>
                <a:ea typeface="Galdeano"/>
                <a:cs typeface="Galdeano"/>
                <a:sym typeface="Galdeano"/>
              </a:defRPr>
            </a:lvl8pPr>
            <a:lvl9pPr marL="2743200" indent="-139700" algn="l" rtl="0">
              <a:spcBef>
                <a:spcPts val="384"/>
              </a:spcBef>
              <a:buClr>
                <a:schemeClr val="accent1"/>
              </a:buClr>
              <a:buFont typeface="Noto Symbol"/>
              <a:buChar char="∗"/>
              <a:defRPr sz="1400">
                <a:solidFill>
                  <a:schemeClr val="dk2"/>
                </a:solidFill>
                <a:latin typeface="Galdeano"/>
                <a:ea typeface="Galdeano"/>
                <a:cs typeface="Galdeano"/>
                <a:sym typeface="Galdean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338328"/>
            <a:ext cx="8229600" cy="1252727"/>
          </a:xfrm>
          <a:prstGeom prst="rect">
            <a:avLst/>
          </a:prstGeom>
          <a:noFill/>
          <a:ln>
            <a:noFill/>
          </a:ln>
        </p:spPr>
        <p:txBody>
          <a:bodyPr lIns="91425" tIns="91425" rIns="91425" bIns="91425" anchor="ctr" anchorCtr="0"/>
          <a:lstStyle>
            <a:lvl1pPr rtl="0">
              <a:spcBef>
                <a:spcPts val="0"/>
              </a:spcBef>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61" name="Shape 61"/>
          <p:cNvSpPr txBox="1">
            <a:spLocks noGrp="1"/>
          </p:cNvSpPr>
          <p:nvPr>
            <p:ph type="body" idx="1"/>
          </p:nvPr>
        </p:nvSpPr>
        <p:spPr>
          <a:xfrm>
            <a:off x="676656" y="2678114"/>
            <a:ext cx="3822191" cy="639762"/>
          </a:xfrm>
          <a:prstGeom prst="rect">
            <a:avLst/>
          </a:prstGeom>
          <a:noFill/>
          <a:ln>
            <a:noFill/>
          </a:ln>
        </p:spPr>
        <p:txBody>
          <a:bodyPr lIns="91425" tIns="91425" rIns="91425" bIns="91425" anchor="ctr" anchorCtr="0"/>
          <a:lstStyle>
            <a:lvl1pPr marL="0" indent="0" algn="ctr" rtl="0">
              <a:spcBef>
                <a:spcPts val="0"/>
              </a:spcBef>
              <a:buClr>
                <a:schemeClr val="dk2"/>
              </a:buClr>
              <a:buFont typeface="Galdeano"/>
              <a:buNone/>
              <a:defRPr sz="2400" b="0">
                <a:solidFill>
                  <a:schemeClr val="dk2"/>
                </a:solidFill>
                <a:latin typeface="Galdeano"/>
                <a:ea typeface="Galdeano"/>
                <a:cs typeface="Galdeano"/>
                <a:sym typeface="Galdeano"/>
              </a:defRPr>
            </a:lvl1pPr>
            <a:lvl2pPr marL="457200" indent="0" rtl="0">
              <a:spcBef>
                <a:spcPts val="0"/>
              </a:spcBef>
              <a:buFont typeface="Galdeano"/>
              <a:buNone/>
              <a:defRPr sz="2000" b="1"/>
            </a:lvl2pPr>
            <a:lvl3pPr marL="914400" indent="0" rtl="0">
              <a:spcBef>
                <a:spcPts val="0"/>
              </a:spcBef>
              <a:buFont typeface="Galdeano"/>
              <a:buNone/>
              <a:defRPr sz="1800" b="1"/>
            </a:lvl3pPr>
            <a:lvl4pPr marL="1371600" indent="0" rtl="0">
              <a:spcBef>
                <a:spcPts val="0"/>
              </a:spcBef>
              <a:buFont typeface="Galdeano"/>
              <a:buNone/>
              <a:defRPr sz="1600" b="1"/>
            </a:lvl4pPr>
            <a:lvl5pPr marL="1828800" indent="0" rtl="0">
              <a:spcBef>
                <a:spcPts val="0"/>
              </a:spcBef>
              <a:buFont typeface="Galdeano"/>
              <a:buNone/>
              <a:defRPr sz="1600" b="1"/>
            </a:lvl5pPr>
            <a:lvl6pPr marL="2286000" indent="0" rtl="0">
              <a:spcBef>
                <a:spcPts val="0"/>
              </a:spcBef>
              <a:buFont typeface="Galdeano"/>
              <a:buNone/>
              <a:defRPr sz="1600" b="1"/>
            </a:lvl6pPr>
            <a:lvl7pPr marL="2743200" indent="0" rtl="0">
              <a:spcBef>
                <a:spcPts val="0"/>
              </a:spcBef>
              <a:buFont typeface="Galdeano"/>
              <a:buNone/>
              <a:defRPr sz="1600" b="1"/>
            </a:lvl7pPr>
            <a:lvl8pPr marL="3200400" indent="0" rtl="0">
              <a:spcBef>
                <a:spcPts val="0"/>
              </a:spcBef>
              <a:buFont typeface="Galdeano"/>
              <a:buNone/>
              <a:defRPr sz="1600" b="1"/>
            </a:lvl8pPr>
            <a:lvl9pPr marL="3657600" indent="0" rtl="0">
              <a:spcBef>
                <a:spcPts val="0"/>
              </a:spcBef>
              <a:buFont typeface="Galdeano"/>
              <a:buNone/>
              <a:defRPr sz="1600" b="1"/>
            </a:lvl9pPr>
          </a:lstStyle>
          <a:p>
            <a:endParaRPr/>
          </a:p>
        </p:txBody>
      </p:sp>
      <p:sp>
        <p:nvSpPr>
          <p:cNvPr id="62" name="Shape 62"/>
          <p:cNvSpPr txBox="1">
            <a:spLocks noGrp="1"/>
          </p:cNvSpPr>
          <p:nvPr>
            <p:ph type="body" idx="2"/>
          </p:nvPr>
        </p:nvSpPr>
        <p:spPr>
          <a:xfrm>
            <a:off x="677331" y="3429000"/>
            <a:ext cx="3820055" cy="2697163"/>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600"/>
            </a:lvl3pPr>
            <a:lvl4pPr rtl="0">
              <a:spcBef>
                <a:spcPts val="0"/>
              </a:spcBef>
              <a:defRPr sz="1400"/>
            </a:lvl4pPr>
            <a:lvl5pPr rtl="0">
              <a:spcBef>
                <a:spcPts val="0"/>
              </a:spcBef>
              <a:defRPr sz="14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63" name="Shape 63"/>
          <p:cNvSpPr txBox="1">
            <a:spLocks noGrp="1"/>
          </p:cNvSpPr>
          <p:nvPr>
            <p:ph type="body" idx="3"/>
          </p:nvPr>
        </p:nvSpPr>
        <p:spPr>
          <a:xfrm>
            <a:off x="4648200" y="2678113"/>
            <a:ext cx="3822191" cy="639762"/>
          </a:xfrm>
          <a:prstGeom prst="rect">
            <a:avLst/>
          </a:prstGeom>
          <a:noFill/>
          <a:ln>
            <a:noFill/>
          </a:ln>
        </p:spPr>
        <p:txBody>
          <a:bodyPr lIns="91425" tIns="91425" rIns="91425" bIns="91425" anchor="ctr" anchorCtr="0"/>
          <a:lstStyle>
            <a:lvl1pPr marL="0" indent="0" algn="ctr" rtl="0">
              <a:spcBef>
                <a:spcPts val="0"/>
              </a:spcBef>
              <a:buClr>
                <a:schemeClr val="dk2"/>
              </a:buClr>
              <a:buFont typeface="Galdeano"/>
              <a:buNone/>
              <a:defRPr sz="2400" b="0" i="0">
                <a:solidFill>
                  <a:schemeClr val="dk2"/>
                </a:solidFill>
                <a:latin typeface="Galdeano"/>
                <a:ea typeface="Galdeano"/>
                <a:cs typeface="Galdeano"/>
                <a:sym typeface="Galdeano"/>
              </a:defRPr>
            </a:lvl1pPr>
            <a:lvl2pPr marL="457200" indent="0" rtl="0">
              <a:spcBef>
                <a:spcPts val="0"/>
              </a:spcBef>
              <a:buFont typeface="Galdeano"/>
              <a:buNone/>
              <a:defRPr sz="2000" b="1"/>
            </a:lvl2pPr>
            <a:lvl3pPr marL="914400" indent="0" rtl="0">
              <a:spcBef>
                <a:spcPts val="0"/>
              </a:spcBef>
              <a:buFont typeface="Galdeano"/>
              <a:buNone/>
              <a:defRPr sz="1800" b="1"/>
            </a:lvl3pPr>
            <a:lvl4pPr marL="1371600" indent="0" rtl="0">
              <a:spcBef>
                <a:spcPts val="0"/>
              </a:spcBef>
              <a:buFont typeface="Galdeano"/>
              <a:buNone/>
              <a:defRPr sz="1600" b="1"/>
            </a:lvl4pPr>
            <a:lvl5pPr marL="1828800" indent="0" rtl="0">
              <a:spcBef>
                <a:spcPts val="0"/>
              </a:spcBef>
              <a:buFont typeface="Galdeano"/>
              <a:buNone/>
              <a:defRPr sz="1600" b="1"/>
            </a:lvl5pPr>
            <a:lvl6pPr marL="2286000" indent="0" rtl="0">
              <a:spcBef>
                <a:spcPts val="0"/>
              </a:spcBef>
              <a:buFont typeface="Galdeano"/>
              <a:buNone/>
              <a:defRPr sz="1600" b="1"/>
            </a:lvl6pPr>
            <a:lvl7pPr marL="2743200" indent="0" rtl="0">
              <a:spcBef>
                <a:spcPts val="0"/>
              </a:spcBef>
              <a:buFont typeface="Galdeano"/>
              <a:buNone/>
              <a:defRPr sz="1600" b="1"/>
            </a:lvl7pPr>
            <a:lvl8pPr marL="3200400" indent="0" rtl="0">
              <a:spcBef>
                <a:spcPts val="0"/>
              </a:spcBef>
              <a:buFont typeface="Galdeano"/>
              <a:buNone/>
              <a:defRPr sz="1600" b="1"/>
            </a:lvl8pPr>
            <a:lvl9pPr marL="3657600" indent="0" rtl="0">
              <a:spcBef>
                <a:spcPts val="0"/>
              </a:spcBef>
              <a:buFont typeface="Galdeano"/>
              <a:buNone/>
              <a:defRPr sz="1600" b="1"/>
            </a:lvl9pPr>
          </a:lstStyle>
          <a:p>
            <a:endParaRPr/>
          </a:p>
        </p:txBody>
      </p:sp>
      <p:sp>
        <p:nvSpPr>
          <p:cNvPr id="64" name="Shape 64"/>
          <p:cNvSpPr txBox="1">
            <a:spLocks noGrp="1"/>
          </p:cNvSpPr>
          <p:nvPr>
            <p:ph type="body" idx="4"/>
          </p:nvPr>
        </p:nvSpPr>
        <p:spPr>
          <a:xfrm>
            <a:off x="4645025" y="3429000"/>
            <a:ext cx="3822191" cy="2697163"/>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600"/>
            </a:lvl3pPr>
            <a:lvl4pPr rtl="0">
              <a:spcBef>
                <a:spcPts val="0"/>
              </a:spcBef>
              <a:defRPr sz="1400"/>
            </a:lvl4pPr>
            <a:lvl5pPr rtl="0">
              <a:spcBef>
                <a:spcPts val="0"/>
              </a:spcBef>
              <a:defRPr sz="14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65" name="Shape 65"/>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66" name="Shape 66"/>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67" name="Shape 67"/>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338328"/>
            <a:ext cx="8229600" cy="1252727"/>
          </a:xfrm>
          <a:prstGeom prst="rect">
            <a:avLst/>
          </a:prstGeom>
          <a:noFill/>
          <a:ln>
            <a:noFill/>
          </a:ln>
        </p:spPr>
        <p:txBody>
          <a:bodyPr lIns="91425" tIns="91425" rIns="91425" bIns="91425" anchor="ctr" anchorCtr="0"/>
          <a:lstStyle>
            <a:lvl1pPr algn="ctr" rtl="0">
              <a:spcBef>
                <a:spcPts val="0"/>
              </a:spcBef>
              <a:buClr>
                <a:srgbClr val="FFFFFF"/>
              </a:buClr>
              <a:buFont typeface="Galdeano"/>
              <a:buNone/>
              <a:defRPr sz="4400">
                <a:solidFill>
                  <a:srgbClr val="FFFFFF"/>
                </a:solidFill>
                <a:latin typeface="Galdeano"/>
                <a:ea typeface="Galdeano"/>
                <a:cs typeface="Galdeano"/>
                <a:sym typeface="Galdeano"/>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70" name="Shape 70"/>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71" name="Shape 71"/>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72" name="Shape 72"/>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3"/>
        <p:cNvGrpSpPr/>
        <p:nvPr/>
      </p:nvGrpSpPr>
      <p:grpSpPr>
        <a:xfrm>
          <a:off x="0" y="0"/>
          <a:ext cx="0" cy="0"/>
          <a:chOff x="0" y="0"/>
          <a:chExt cx="0" cy="0"/>
        </a:xfrm>
      </p:grpSpPr>
      <p:sp>
        <p:nvSpPr>
          <p:cNvPr id="74" name="Shape 74"/>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grpSp>
        <p:nvGrpSpPr>
          <p:cNvPr id="75" name="Shape 75"/>
          <p:cNvGrpSpPr/>
          <p:nvPr/>
        </p:nvGrpSpPr>
        <p:grpSpPr>
          <a:xfrm>
            <a:off x="211664" y="714190"/>
            <a:ext cx="8723375" cy="1329873"/>
            <a:chOff x="-3905251" y="4294187"/>
            <a:chExt cx="13027838" cy="1892300"/>
          </a:xfrm>
        </p:grpSpPr>
        <p:sp>
          <p:nvSpPr>
            <p:cNvPr id="76" name="Shape 76"/>
            <p:cNvSpPr/>
            <p:nvPr/>
          </p:nvSpPr>
          <p:spPr>
            <a:xfrm>
              <a:off x="4810125" y="4500562"/>
              <a:ext cx="4295775" cy="1016000"/>
            </a:xfrm>
            <a:custGeom>
              <a:avLst/>
              <a:gdLst/>
              <a:ahLst/>
              <a:cxnLst/>
              <a:rect l="0" t="0" r="0" b="0"/>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7" name="Shape 77"/>
            <p:cNvSpPr/>
            <p:nvPr/>
          </p:nvSpPr>
          <p:spPr>
            <a:xfrm>
              <a:off x="-309562" y="4318000"/>
              <a:ext cx="8280400" cy="1209675"/>
            </a:xfrm>
            <a:custGeom>
              <a:avLst/>
              <a:gdLst/>
              <a:ahLst/>
              <a:cxnLst/>
              <a:rect l="0" t="0" r="0" b="0"/>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8" name="Shape 78"/>
            <p:cNvSpPr/>
            <p:nvPr/>
          </p:nvSpPr>
          <p:spPr>
            <a:xfrm>
              <a:off x="3175" y="4335462"/>
              <a:ext cx="8166100" cy="1101725"/>
            </a:xfrm>
            <a:custGeom>
              <a:avLst/>
              <a:gdLst/>
              <a:ahLst/>
              <a:cxnLst/>
              <a:rect l="0" t="0" r="0" b="0"/>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9" name="Shape 79"/>
            <p:cNvSpPr/>
            <p:nvPr/>
          </p:nvSpPr>
          <p:spPr>
            <a:xfrm>
              <a:off x="4156075" y="4316412"/>
              <a:ext cx="4940300" cy="927100"/>
            </a:xfrm>
            <a:custGeom>
              <a:avLst/>
              <a:gdLst/>
              <a:ahLst/>
              <a:cxnLst/>
              <a:rect l="0" t="0" r="0" b="0"/>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80" name="Shape 80"/>
            <p:cNvSpPr/>
            <p:nvPr/>
          </p:nvSpPr>
          <p:spPr>
            <a:xfrm>
              <a:off x="-3905251" y="4294187"/>
              <a:ext cx="13027838" cy="1892300"/>
            </a:xfrm>
            <a:custGeom>
              <a:avLst/>
              <a:gdLst/>
              <a:ahLst/>
              <a:cxnLst/>
              <a:rect l="0" t="0" r="0" b="0"/>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sp>
        <p:nvSpPr>
          <p:cNvPr id="81" name="Shape 81"/>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82" name="Shape 82"/>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83" name="Shape 83"/>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4"/>
        <p:cNvGrpSpPr/>
        <p:nvPr/>
      </p:nvGrpSpPr>
      <p:grpSpPr>
        <a:xfrm>
          <a:off x="0" y="0"/>
          <a:ext cx="0" cy="0"/>
          <a:chOff x="0" y="0"/>
          <a:chExt cx="0" cy="0"/>
        </a:xfrm>
      </p:grpSpPr>
      <p:sp>
        <p:nvSpPr>
          <p:cNvPr id="85" name="Shape 85"/>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86" name="Shape 86"/>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87" name="Shape 87"/>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88" name="Shape 88"/>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
        <p:nvSpPr>
          <p:cNvPr id="89" name="Shape 89"/>
          <p:cNvSpPr txBox="1">
            <a:spLocks noGrp="1"/>
          </p:cNvSpPr>
          <p:nvPr>
            <p:ph type="body" idx="1"/>
          </p:nvPr>
        </p:nvSpPr>
        <p:spPr>
          <a:xfrm>
            <a:off x="914400" y="3581400"/>
            <a:ext cx="3352799" cy="1905001"/>
          </a:xfrm>
          <a:prstGeom prst="rect">
            <a:avLst/>
          </a:prstGeom>
          <a:noFill/>
          <a:ln>
            <a:noFill/>
          </a:ln>
        </p:spPr>
        <p:txBody>
          <a:bodyPr lIns="91425" tIns="91425" rIns="91425" bIns="91425" anchor="t" anchorCtr="0"/>
          <a:lstStyle>
            <a:lvl1pPr marL="0" indent="0" rtl="0">
              <a:spcBef>
                <a:spcPts val="0"/>
              </a:spcBef>
              <a:spcAft>
                <a:spcPts val="600"/>
              </a:spcAft>
              <a:buClr>
                <a:schemeClr val="dk2"/>
              </a:buClr>
              <a:buFont typeface="Galdeano"/>
              <a:buNone/>
              <a:defRPr sz="1800">
                <a:solidFill>
                  <a:schemeClr val="dk2"/>
                </a:solidFill>
              </a:defRPr>
            </a:lvl1pPr>
            <a:lvl2pPr marL="457200" indent="0" rtl="0">
              <a:spcBef>
                <a:spcPts val="0"/>
              </a:spcBef>
              <a:buFont typeface="Galdeano"/>
              <a:buNone/>
              <a:defRPr sz="1200"/>
            </a:lvl2pPr>
            <a:lvl3pPr marL="914400" indent="0" rtl="0">
              <a:spcBef>
                <a:spcPts val="0"/>
              </a:spcBef>
              <a:buFont typeface="Galdeano"/>
              <a:buNone/>
              <a:defRPr sz="1000"/>
            </a:lvl3pPr>
            <a:lvl4pPr marL="1371600" indent="0" rtl="0">
              <a:spcBef>
                <a:spcPts val="0"/>
              </a:spcBef>
              <a:buFont typeface="Galdeano"/>
              <a:buNone/>
              <a:defRPr sz="900"/>
            </a:lvl4pPr>
            <a:lvl5pPr marL="1828800" indent="0" rtl="0">
              <a:spcBef>
                <a:spcPts val="0"/>
              </a:spcBef>
              <a:buFont typeface="Galdeano"/>
              <a:buNone/>
              <a:defRPr sz="900"/>
            </a:lvl5pPr>
            <a:lvl6pPr marL="2286000" indent="0" rtl="0">
              <a:spcBef>
                <a:spcPts val="0"/>
              </a:spcBef>
              <a:buFont typeface="Galdeano"/>
              <a:buNone/>
              <a:defRPr sz="900"/>
            </a:lvl6pPr>
            <a:lvl7pPr marL="2743200" indent="0" rtl="0">
              <a:spcBef>
                <a:spcPts val="0"/>
              </a:spcBef>
              <a:buFont typeface="Galdeano"/>
              <a:buNone/>
              <a:defRPr sz="900"/>
            </a:lvl7pPr>
            <a:lvl8pPr marL="3200400" indent="0" rtl="0">
              <a:spcBef>
                <a:spcPts val="0"/>
              </a:spcBef>
              <a:buFont typeface="Galdeano"/>
              <a:buNone/>
              <a:defRPr sz="900"/>
            </a:lvl8pPr>
            <a:lvl9pPr marL="3657600" indent="0" rtl="0">
              <a:spcBef>
                <a:spcPts val="0"/>
              </a:spcBef>
              <a:buFont typeface="Galdeano"/>
              <a:buNone/>
              <a:defRPr sz="900"/>
            </a:lvl9pPr>
          </a:lstStyle>
          <a:p>
            <a:endParaRPr/>
          </a:p>
        </p:txBody>
      </p:sp>
      <p:grpSp>
        <p:nvGrpSpPr>
          <p:cNvPr id="90" name="Shape 90"/>
          <p:cNvGrpSpPr/>
          <p:nvPr/>
        </p:nvGrpSpPr>
        <p:grpSpPr>
          <a:xfrm>
            <a:off x="211664" y="714191"/>
            <a:ext cx="8723376" cy="1331580"/>
            <a:chOff x="-3905250" y="4294187"/>
            <a:chExt cx="13011150" cy="1892300"/>
          </a:xfrm>
        </p:grpSpPr>
        <p:sp>
          <p:nvSpPr>
            <p:cNvPr id="91" name="Shape 91"/>
            <p:cNvSpPr/>
            <p:nvPr/>
          </p:nvSpPr>
          <p:spPr>
            <a:xfrm>
              <a:off x="4810125" y="4500562"/>
              <a:ext cx="4295775" cy="1016000"/>
            </a:xfrm>
            <a:custGeom>
              <a:avLst/>
              <a:gdLst/>
              <a:ahLst/>
              <a:cxnLst/>
              <a:rect l="0" t="0" r="0" b="0"/>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92" name="Shape 92"/>
            <p:cNvSpPr/>
            <p:nvPr/>
          </p:nvSpPr>
          <p:spPr>
            <a:xfrm>
              <a:off x="-309562" y="4318000"/>
              <a:ext cx="8280400" cy="1209675"/>
            </a:xfrm>
            <a:custGeom>
              <a:avLst/>
              <a:gdLst/>
              <a:ahLst/>
              <a:cxnLst/>
              <a:rect l="0" t="0" r="0" b="0"/>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93" name="Shape 93"/>
            <p:cNvSpPr/>
            <p:nvPr/>
          </p:nvSpPr>
          <p:spPr>
            <a:xfrm>
              <a:off x="3175" y="4335462"/>
              <a:ext cx="8166100" cy="1101725"/>
            </a:xfrm>
            <a:custGeom>
              <a:avLst/>
              <a:gdLst/>
              <a:ahLst/>
              <a:cxnLst/>
              <a:rect l="0" t="0" r="0" b="0"/>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94" name="Shape 94"/>
            <p:cNvSpPr/>
            <p:nvPr/>
          </p:nvSpPr>
          <p:spPr>
            <a:xfrm>
              <a:off x="4156075" y="4316412"/>
              <a:ext cx="4940300" cy="927100"/>
            </a:xfrm>
            <a:custGeom>
              <a:avLst/>
              <a:gdLst/>
              <a:ahLst/>
              <a:cxnLst/>
              <a:rect l="0" t="0" r="0" b="0"/>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95" name="Shape 95"/>
            <p:cNvSpPr/>
            <p:nvPr/>
          </p:nvSpPr>
          <p:spPr>
            <a:xfrm>
              <a:off x="-3905250" y="4294187"/>
              <a:ext cx="13011150" cy="1892300"/>
            </a:xfrm>
            <a:custGeom>
              <a:avLst/>
              <a:gdLst/>
              <a:ahLst/>
              <a:cxnLst/>
              <a:rect l="0" t="0" r="0" b="0"/>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sp>
        <p:nvSpPr>
          <p:cNvPr id="96" name="Shape 96"/>
          <p:cNvSpPr txBox="1">
            <a:spLocks noGrp="1"/>
          </p:cNvSpPr>
          <p:nvPr>
            <p:ph type="title"/>
          </p:nvPr>
        </p:nvSpPr>
        <p:spPr>
          <a:xfrm>
            <a:off x="914400" y="2286000"/>
            <a:ext cx="3352799" cy="1252727"/>
          </a:xfrm>
          <a:prstGeom prst="rect">
            <a:avLst/>
          </a:prstGeom>
          <a:noFill/>
          <a:ln>
            <a:noFill/>
          </a:ln>
        </p:spPr>
        <p:txBody>
          <a:bodyPr lIns="91425" tIns="91425" rIns="91425" bIns="91425" anchor="b" anchorCtr="0"/>
          <a:lstStyle>
            <a:lvl1pPr algn="l" rtl="0">
              <a:spcBef>
                <a:spcPts val="0"/>
              </a:spcBef>
              <a:defRPr sz="3200">
                <a:solidFill>
                  <a:schemeClr val="dk2"/>
                </a:solidFill>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97" name="Shape 97"/>
          <p:cNvSpPr txBox="1">
            <a:spLocks noGrp="1"/>
          </p:cNvSpPr>
          <p:nvPr>
            <p:ph type="body" idx="2"/>
          </p:nvPr>
        </p:nvSpPr>
        <p:spPr>
          <a:xfrm>
            <a:off x="4651962" y="1828800"/>
            <a:ext cx="3904076" cy="3809999"/>
          </a:xfrm>
          <a:prstGeom prst="rect">
            <a:avLst/>
          </a:prstGeom>
          <a:noFill/>
          <a:ln>
            <a:noFill/>
          </a:ln>
        </p:spPr>
        <p:txBody>
          <a:bodyPr lIns="91425" tIns="91425" rIns="91425" bIns="91425" anchor="ctr" anchorCtr="0"/>
          <a:lstStyle>
            <a:lvl1pPr rtl="0">
              <a:spcBef>
                <a:spcPts val="0"/>
              </a:spcBef>
              <a:defRPr sz="2200">
                <a:solidFill>
                  <a:schemeClr val="dk2"/>
                </a:solidFill>
              </a:defRPr>
            </a:lvl1pPr>
            <a:lvl2pPr rtl="0">
              <a:spcBef>
                <a:spcPts val="0"/>
              </a:spcBef>
              <a:defRPr sz="2000">
                <a:solidFill>
                  <a:schemeClr val="dk2"/>
                </a:solidFill>
              </a:defRPr>
            </a:lvl2pPr>
            <a:lvl3pPr rtl="0">
              <a:spcBef>
                <a:spcPts val="0"/>
              </a:spcBef>
              <a:defRPr sz="1800">
                <a:solidFill>
                  <a:schemeClr val="dk2"/>
                </a:solidFill>
              </a:defRPr>
            </a:lvl3pPr>
            <a:lvl4pPr rtl="0">
              <a:spcBef>
                <a:spcPts val="0"/>
              </a:spcBef>
              <a:defRPr sz="1600">
                <a:solidFill>
                  <a:schemeClr val="dk2"/>
                </a:solidFill>
              </a:defRPr>
            </a:lvl4pPr>
            <a:lvl5pPr rtl="0">
              <a:spcBef>
                <a:spcPts val="0"/>
              </a:spcBef>
              <a:defRPr sz="1600">
                <a:solidFill>
                  <a:schemeClr val="dk2"/>
                </a:solidFill>
              </a:defRPr>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8"/>
        <p:cNvGrpSpPr/>
        <p:nvPr/>
      </p:nvGrpSpPr>
      <p:grpSpPr>
        <a:xfrm>
          <a:off x="0" y="0"/>
          <a:ext cx="0" cy="0"/>
          <a:chOff x="0" y="0"/>
          <a:chExt cx="0" cy="0"/>
        </a:xfrm>
      </p:grpSpPr>
      <p:sp>
        <p:nvSpPr>
          <p:cNvPr id="99" name="Shape 99"/>
          <p:cNvSpPr/>
          <p:nvPr/>
        </p:nvSpPr>
        <p:spPr>
          <a:xfrm>
            <a:off x="228600" y="228600"/>
            <a:ext cx="8695944" cy="6035039"/>
          </a:xfrm>
          <a:prstGeom prst="roundRect">
            <a:avLst>
              <a:gd name="adj" fmla="val 1272"/>
            </a:avLst>
          </a:prstGeom>
          <a:gradFill>
            <a:gsLst>
              <a:gs pos="0">
                <a:srgbClr val="0293E0"/>
              </a:gs>
              <a:gs pos="100000">
                <a:srgbClr val="81D2FE"/>
              </a:gs>
            </a:gsLst>
            <a:lin ang="54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grpSp>
        <p:nvGrpSpPr>
          <p:cNvPr id="100" name="Shape 100"/>
          <p:cNvGrpSpPr/>
          <p:nvPr/>
        </p:nvGrpSpPr>
        <p:grpSpPr>
          <a:xfrm>
            <a:off x="211664" y="5353963"/>
            <a:ext cx="8723376" cy="1331580"/>
            <a:chOff x="-3905250" y="4294187"/>
            <a:chExt cx="13011150" cy="1892300"/>
          </a:xfrm>
        </p:grpSpPr>
        <p:sp>
          <p:nvSpPr>
            <p:cNvPr id="101" name="Shape 101"/>
            <p:cNvSpPr/>
            <p:nvPr/>
          </p:nvSpPr>
          <p:spPr>
            <a:xfrm>
              <a:off x="4810125" y="4500562"/>
              <a:ext cx="4295775" cy="1016000"/>
            </a:xfrm>
            <a:custGeom>
              <a:avLst/>
              <a:gdLst/>
              <a:ahLst/>
              <a:cxnLst/>
              <a:rect l="0" t="0" r="0" b="0"/>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2" name="Shape 102"/>
            <p:cNvSpPr/>
            <p:nvPr/>
          </p:nvSpPr>
          <p:spPr>
            <a:xfrm>
              <a:off x="-309562" y="4318000"/>
              <a:ext cx="8280400" cy="1209675"/>
            </a:xfrm>
            <a:custGeom>
              <a:avLst/>
              <a:gdLst/>
              <a:ahLst/>
              <a:cxnLst/>
              <a:rect l="0" t="0" r="0" b="0"/>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3" name="Shape 103"/>
            <p:cNvSpPr/>
            <p:nvPr/>
          </p:nvSpPr>
          <p:spPr>
            <a:xfrm>
              <a:off x="3175" y="4335462"/>
              <a:ext cx="8166100" cy="1101725"/>
            </a:xfrm>
            <a:custGeom>
              <a:avLst/>
              <a:gdLst/>
              <a:ahLst/>
              <a:cxnLst/>
              <a:rect l="0" t="0" r="0" b="0"/>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4" name="Shape 104"/>
            <p:cNvSpPr/>
            <p:nvPr/>
          </p:nvSpPr>
          <p:spPr>
            <a:xfrm>
              <a:off x="4156075" y="4316412"/>
              <a:ext cx="4940300" cy="927100"/>
            </a:xfrm>
            <a:custGeom>
              <a:avLst/>
              <a:gdLst/>
              <a:ahLst/>
              <a:cxnLst/>
              <a:rect l="0" t="0" r="0" b="0"/>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5" name="Shape 105"/>
            <p:cNvSpPr/>
            <p:nvPr/>
          </p:nvSpPr>
          <p:spPr>
            <a:xfrm>
              <a:off x="-3905250" y="4294187"/>
              <a:ext cx="13011150" cy="1892300"/>
            </a:xfrm>
            <a:custGeom>
              <a:avLst/>
              <a:gdLst/>
              <a:ahLst/>
              <a:cxnLst/>
              <a:rect l="0" t="0" r="0" b="0"/>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sp>
        <p:nvSpPr>
          <p:cNvPr id="106" name="Shape 106"/>
          <p:cNvSpPr txBox="1">
            <a:spLocks noGrp="1"/>
          </p:cNvSpPr>
          <p:nvPr>
            <p:ph type="title"/>
          </p:nvPr>
        </p:nvSpPr>
        <p:spPr>
          <a:xfrm>
            <a:off x="4874155" y="338666"/>
            <a:ext cx="3812644" cy="2429934"/>
          </a:xfrm>
          <a:prstGeom prst="rect">
            <a:avLst/>
          </a:prstGeom>
          <a:noFill/>
          <a:ln>
            <a:noFill/>
          </a:ln>
        </p:spPr>
        <p:txBody>
          <a:bodyPr lIns="91425" tIns="91425" rIns="91425" bIns="91425" anchor="b" anchorCtr="0"/>
          <a:lstStyle>
            <a:lvl1pPr algn="l" rtl="0">
              <a:spcBef>
                <a:spcPts val="0"/>
              </a:spcBef>
              <a:defRPr sz="2800" b="0">
                <a:solidFill>
                  <a:srgbClr val="FFFFFF"/>
                </a:solidFill>
              </a:defRPr>
            </a:lvl1pPr>
            <a:lvl2pPr rtl="0">
              <a:spcBef>
                <a:spcPts val="0"/>
              </a:spcBef>
              <a:defRPr sz="1800">
                <a:solidFill>
                  <a:schemeClr val="dk2"/>
                </a:solidFill>
              </a:defRPr>
            </a:lvl2pPr>
            <a:lvl3pPr rtl="0">
              <a:spcBef>
                <a:spcPts val="0"/>
              </a:spcBef>
              <a:defRPr sz="1800">
                <a:solidFill>
                  <a:schemeClr val="dk2"/>
                </a:solidFill>
              </a:defRPr>
            </a:lvl3pPr>
            <a:lvl4pPr rtl="0">
              <a:spcBef>
                <a:spcPts val="0"/>
              </a:spcBef>
              <a:defRPr sz="1800">
                <a:solidFill>
                  <a:schemeClr val="dk2"/>
                </a:solidFill>
              </a:defRPr>
            </a:lvl4pPr>
            <a:lvl5pPr rtl="0">
              <a:spcBef>
                <a:spcPts val="0"/>
              </a:spcBef>
              <a:defRPr sz="1800">
                <a:solidFill>
                  <a:schemeClr val="dk2"/>
                </a:solidFill>
              </a:defRPr>
            </a:lvl5pPr>
            <a:lvl6pPr rtl="0">
              <a:spcBef>
                <a:spcPts val="0"/>
              </a:spcBef>
              <a:defRPr sz="1800">
                <a:solidFill>
                  <a:schemeClr val="dk2"/>
                </a:solidFill>
              </a:defRPr>
            </a:lvl6pPr>
            <a:lvl7pPr rtl="0">
              <a:spcBef>
                <a:spcPts val="0"/>
              </a:spcBef>
              <a:defRPr sz="1800">
                <a:solidFill>
                  <a:schemeClr val="dk2"/>
                </a:solidFill>
              </a:defRPr>
            </a:lvl7pPr>
            <a:lvl8pPr rtl="0">
              <a:spcBef>
                <a:spcPts val="0"/>
              </a:spcBef>
              <a:defRPr sz="1800">
                <a:solidFill>
                  <a:schemeClr val="dk2"/>
                </a:solidFill>
              </a:defRPr>
            </a:lvl8pPr>
            <a:lvl9pPr rtl="0">
              <a:spcBef>
                <a:spcPts val="0"/>
              </a:spcBef>
              <a:defRPr sz="1800">
                <a:solidFill>
                  <a:schemeClr val="dk2"/>
                </a:solidFill>
              </a:defRPr>
            </a:lvl9pPr>
          </a:lstStyle>
          <a:p>
            <a:endParaRPr/>
          </a:p>
        </p:txBody>
      </p:sp>
      <p:sp>
        <p:nvSpPr>
          <p:cNvPr id="107" name="Shape 107"/>
          <p:cNvSpPr txBox="1">
            <a:spLocks noGrp="1"/>
          </p:cNvSpPr>
          <p:nvPr>
            <p:ph type="body" idx="1"/>
          </p:nvPr>
        </p:nvSpPr>
        <p:spPr>
          <a:xfrm>
            <a:off x="4868332" y="2785533"/>
            <a:ext cx="3818467" cy="2421467"/>
          </a:xfrm>
          <a:prstGeom prst="rect">
            <a:avLst/>
          </a:prstGeom>
          <a:noFill/>
          <a:ln>
            <a:noFill/>
          </a:ln>
        </p:spPr>
        <p:txBody>
          <a:bodyPr lIns="91425" tIns="91425" rIns="91425" bIns="91425" anchor="t" anchorCtr="0"/>
          <a:lstStyle>
            <a:lvl1pPr marL="0" indent="0" rtl="0">
              <a:spcBef>
                <a:spcPts val="0"/>
              </a:spcBef>
              <a:buClr>
                <a:srgbClr val="FFFFFF"/>
              </a:buClr>
              <a:buFont typeface="Galdeano"/>
              <a:buNone/>
              <a:defRPr sz="1800">
                <a:solidFill>
                  <a:srgbClr val="FFFFFF"/>
                </a:solidFill>
              </a:defRPr>
            </a:lvl1pPr>
            <a:lvl2pPr marL="457200" indent="0" rtl="0">
              <a:spcBef>
                <a:spcPts val="0"/>
              </a:spcBef>
              <a:buFont typeface="Galdeano"/>
              <a:buNone/>
              <a:defRPr sz="1200"/>
            </a:lvl2pPr>
            <a:lvl3pPr marL="914400" indent="0" rtl="0">
              <a:spcBef>
                <a:spcPts val="0"/>
              </a:spcBef>
              <a:buFont typeface="Galdeano"/>
              <a:buNone/>
              <a:defRPr sz="1000"/>
            </a:lvl3pPr>
            <a:lvl4pPr marL="1371600" indent="0" rtl="0">
              <a:spcBef>
                <a:spcPts val="0"/>
              </a:spcBef>
              <a:buFont typeface="Galdeano"/>
              <a:buNone/>
              <a:defRPr sz="900"/>
            </a:lvl4pPr>
            <a:lvl5pPr marL="1828800" indent="0" rtl="0">
              <a:spcBef>
                <a:spcPts val="0"/>
              </a:spcBef>
              <a:buFont typeface="Galdeano"/>
              <a:buNone/>
              <a:defRPr sz="900"/>
            </a:lvl5pPr>
            <a:lvl6pPr marL="2286000" indent="0" rtl="0">
              <a:spcBef>
                <a:spcPts val="0"/>
              </a:spcBef>
              <a:buFont typeface="Galdeano"/>
              <a:buNone/>
              <a:defRPr sz="900"/>
            </a:lvl6pPr>
            <a:lvl7pPr marL="2743200" indent="0" rtl="0">
              <a:spcBef>
                <a:spcPts val="0"/>
              </a:spcBef>
              <a:buFont typeface="Galdeano"/>
              <a:buNone/>
              <a:defRPr sz="900"/>
            </a:lvl7pPr>
            <a:lvl8pPr marL="3200400" indent="0" rtl="0">
              <a:spcBef>
                <a:spcPts val="0"/>
              </a:spcBef>
              <a:buFont typeface="Galdeano"/>
              <a:buNone/>
              <a:defRPr sz="900"/>
            </a:lvl8pPr>
            <a:lvl9pPr marL="3657600" indent="0" rtl="0">
              <a:spcBef>
                <a:spcPts val="0"/>
              </a:spcBef>
              <a:buFont typeface="Galdeano"/>
              <a:buNone/>
              <a:defRPr sz="900"/>
            </a:lvl9pPr>
          </a:lstStyle>
          <a:p>
            <a:endParaRPr/>
          </a:p>
        </p:txBody>
      </p:sp>
      <p:sp>
        <p:nvSpPr>
          <p:cNvPr id="108" name="Shape 108"/>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09" name="Shape 109"/>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10" name="Shape 110"/>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
        <p:nvSpPr>
          <p:cNvPr id="111" name="Shape 111"/>
          <p:cNvSpPr>
            <a:spLocks noGrp="1"/>
          </p:cNvSpPr>
          <p:nvPr>
            <p:ph type="pic" idx="2"/>
          </p:nvPr>
        </p:nvSpPr>
        <p:spPr>
          <a:xfrm>
            <a:off x="838200" y="1371600"/>
            <a:ext cx="3566159" cy="2926079"/>
          </a:xfrm>
          <a:prstGeom prst="roundRect">
            <a:avLst>
              <a:gd name="adj" fmla="val 3924"/>
            </a:avLst>
          </a:prstGeom>
          <a:solidFill>
            <a:schemeClr val="accent1"/>
          </a:solidFill>
          <a:ln>
            <a:noFill/>
          </a:ln>
          <a:effectLst>
            <a:reflection stA="30000" endPos="30000" dist="5000" dir="5400000" sy="-100000" algn="bl" rotWithShape="0"/>
          </a:effectLst>
        </p:spPr>
        <p:txBody>
          <a:bodyPr lIns="91425" tIns="91425" rIns="91425" bIns="91425" anchor="ctr" anchorCtr="0"/>
          <a:lstStyle>
            <a:lvl1pPr marL="0" marR="0" indent="0" algn="ctr" rtl="0">
              <a:spcBef>
                <a:spcPts val="0"/>
              </a:spcBef>
              <a:buClr>
                <a:schemeClr val="lt1"/>
              </a:buClr>
              <a:buFont typeface="Galdeano"/>
              <a:buNone/>
              <a:defRPr sz="3200" b="0" i="0" u="none" strike="noStrike" cap="none" baseline="0">
                <a:solidFill>
                  <a:schemeClr val="lt1"/>
                </a:solidFill>
                <a:latin typeface="Galdeano"/>
                <a:ea typeface="Galdeano"/>
                <a:cs typeface="Galdeano"/>
                <a:sym typeface="Galdeano"/>
              </a:defRPr>
            </a:lvl1pPr>
            <a:lvl2pPr marL="457200" marR="0" indent="0" algn="l" rtl="0">
              <a:spcBef>
                <a:spcPts val="0"/>
              </a:spcBef>
              <a:buClr>
                <a:schemeClr val="dk1"/>
              </a:buClr>
              <a:buFont typeface="Galdeano"/>
              <a:buNone/>
              <a:defRPr sz="2800" b="0" i="0" u="none" strike="noStrike" cap="none" baseline="0">
                <a:solidFill>
                  <a:schemeClr val="dk1"/>
                </a:solidFill>
                <a:latin typeface="Galdeano"/>
                <a:ea typeface="Galdeano"/>
                <a:cs typeface="Galdeano"/>
                <a:sym typeface="Galdeano"/>
              </a:defRPr>
            </a:lvl2pPr>
            <a:lvl3pPr marL="914400" marR="0" indent="0" algn="l" rtl="0">
              <a:spcBef>
                <a:spcPts val="0"/>
              </a:spcBef>
              <a:buClr>
                <a:schemeClr val="dk1"/>
              </a:buClr>
              <a:buFont typeface="Galdeano"/>
              <a:buNone/>
              <a:defRPr sz="2400" b="0" i="0" u="none" strike="noStrike" cap="none" baseline="0">
                <a:solidFill>
                  <a:schemeClr val="dk1"/>
                </a:solidFill>
                <a:latin typeface="Galdeano"/>
                <a:ea typeface="Galdeano"/>
                <a:cs typeface="Galdeano"/>
                <a:sym typeface="Galdeano"/>
              </a:defRPr>
            </a:lvl3pPr>
            <a:lvl4pPr marL="1371600" marR="0" indent="0" algn="l" rtl="0">
              <a:spcBef>
                <a:spcPts val="0"/>
              </a:spcBef>
              <a:buClr>
                <a:schemeClr val="dk1"/>
              </a:buClr>
              <a:buFont typeface="Galdeano"/>
              <a:buNone/>
              <a:defRPr sz="2000" b="0" i="0" u="none" strike="noStrike" cap="none" baseline="0">
                <a:solidFill>
                  <a:schemeClr val="dk1"/>
                </a:solidFill>
                <a:latin typeface="Galdeano"/>
                <a:ea typeface="Galdeano"/>
                <a:cs typeface="Galdeano"/>
                <a:sym typeface="Galdeano"/>
              </a:defRPr>
            </a:lvl4pPr>
            <a:lvl5pPr marL="1828800" marR="0" indent="0" algn="l" rtl="0">
              <a:spcBef>
                <a:spcPts val="0"/>
              </a:spcBef>
              <a:buClr>
                <a:schemeClr val="dk1"/>
              </a:buClr>
              <a:buFont typeface="Galdeano"/>
              <a:buNone/>
              <a:defRPr sz="2000" b="0" i="0" u="none" strike="noStrike" cap="none" baseline="0">
                <a:solidFill>
                  <a:schemeClr val="dk1"/>
                </a:solidFill>
                <a:latin typeface="Galdeano"/>
                <a:ea typeface="Galdeano"/>
                <a:cs typeface="Galdeano"/>
                <a:sym typeface="Galdeano"/>
              </a:defRPr>
            </a:lvl5pPr>
            <a:lvl6pPr marL="2286000" marR="0" indent="0" algn="l" rtl="0">
              <a:spcBef>
                <a:spcPts val="0"/>
              </a:spcBef>
              <a:buClr>
                <a:schemeClr val="dk1"/>
              </a:buClr>
              <a:buFont typeface="Galdeano"/>
              <a:buNone/>
              <a:defRPr sz="2000" b="0" i="0" u="none" strike="noStrike" cap="none" baseline="0">
                <a:solidFill>
                  <a:schemeClr val="dk1"/>
                </a:solidFill>
                <a:latin typeface="Galdeano"/>
                <a:ea typeface="Galdeano"/>
                <a:cs typeface="Galdeano"/>
                <a:sym typeface="Galdeano"/>
              </a:defRPr>
            </a:lvl6pPr>
            <a:lvl7pPr marL="2743200" marR="0" indent="0" algn="l" rtl="0">
              <a:spcBef>
                <a:spcPts val="0"/>
              </a:spcBef>
              <a:buClr>
                <a:schemeClr val="dk1"/>
              </a:buClr>
              <a:buFont typeface="Galdeano"/>
              <a:buNone/>
              <a:defRPr sz="2000" b="0" i="0" u="none" strike="noStrike" cap="none" baseline="0">
                <a:solidFill>
                  <a:schemeClr val="dk1"/>
                </a:solidFill>
                <a:latin typeface="Galdeano"/>
                <a:ea typeface="Galdeano"/>
                <a:cs typeface="Galdeano"/>
                <a:sym typeface="Galdeano"/>
              </a:defRPr>
            </a:lvl7pPr>
            <a:lvl8pPr marL="3200400" marR="0" indent="0" algn="l" rtl="0">
              <a:spcBef>
                <a:spcPts val="0"/>
              </a:spcBef>
              <a:buClr>
                <a:schemeClr val="dk1"/>
              </a:buClr>
              <a:buFont typeface="Galdeano"/>
              <a:buNone/>
              <a:defRPr sz="2000" b="0" i="0" u="none" strike="noStrike" cap="none" baseline="0">
                <a:solidFill>
                  <a:schemeClr val="dk1"/>
                </a:solidFill>
                <a:latin typeface="Galdeano"/>
                <a:ea typeface="Galdeano"/>
                <a:cs typeface="Galdeano"/>
                <a:sym typeface="Galdeano"/>
              </a:defRPr>
            </a:lvl8pPr>
            <a:lvl9pPr marL="3657600" marR="0" indent="0" algn="l" rtl="0">
              <a:spcBef>
                <a:spcPts val="0"/>
              </a:spcBef>
              <a:buClr>
                <a:schemeClr val="dk1"/>
              </a:buClr>
              <a:buFont typeface="Galdeano"/>
              <a:buNone/>
              <a:defRPr sz="2000" b="0" i="0" u="none" strike="noStrike" cap="none" baseline="0">
                <a:solidFill>
                  <a:schemeClr val="dk1"/>
                </a:solidFill>
                <a:latin typeface="Galdeano"/>
                <a:ea typeface="Galdeano"/>
                <a:cs typeface="Galdeano"/>
                <a:sym typeface="Galdean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p:nvPr/>
        </p:nvSpPr>
        <p:spPr>
          <a:xfrm>
            <a:off x="228600" y="228600"/>
            <a:ext cx="8695944" cy="2468880"/>
          </a:xfrm>
          <a:prstGeom prst="roundRect">
            <a:avLst>
              <a:gd name="adj" fmla="val 3362"/>
            </a:avLst>
          </a:prstGeom>
          <a:gradFill>
            <a:gsLst>
              <a:gs pos="0">
                <a:srgbClr val="0293E0"/>
              </a:gs>
              <a:gs pos="90000">
                <a:srgbClr val="81D2FE"/>
              </a:gs>
              <a:gs pos="100000">
                <a:srgbClr val="81D2FE"/>
              </a:gs>
            </a:gsLst>
            <a:lin ang="54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grpSp>
        <p:nvGrpSpPr>
          <p:cNvPr id="10" name="Shape 10"/>
          <p:cNvGrpSpPr/>
          <p:nvPr/>
        </p:nvGrpSpPr>
        <p:grpSpPr>
          <a:xfrm>
            <a:off x="211664" y="1679428"/>
            <a:ext cx="8723375" cy="1329873"/>
            <a:chOff x="-3905251" y="4294187"/>
            <a:chExt cx="13027838" cy="1892300"/>
          </a:xfrm>
        </p:grpSpPr>
        <p:sp>
          <p:nvSpPr>
            <p:cNvPr id="11" name="Shape 11"/>
            <p:cNvSpPr/>
            <p:nvPr/>
          </p:nvSpPr>
          <p:spPr>
            <a:xfrm>
              <a:off x="4810125" y="4500562"/>
              <a:ext cx="4295775" cy="1016000"/>
            </a:xfrm>
            <a:custGeom>
              <a:avLst/>
              <a:gdLst/>
              <a:ahLst/>
              <a:cxnLst/>
              <a:rect l="0" t="0" r="0" b="0"/>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2" name="Shape 12"/>
            <p:cNvSpPr/>
            <p:nvPr/>
          </p:nvSpPr>
          <p:spPr>
            <a:xfrm>
              <a:off x="-309562" y="4318000"/>
              <a:ext cx="8280400" cy="1209675"/>
            </a:xfrm>
            <a:custGeom>
              <a:avLst/>
              <a:gdLst/>
              <a:ahLst/>
              <a:cxnLst/>
              <a:rect l="0" t="0" r="0" b="0"/>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3" name="Shape 13"/>
            <p:cNvSpPr/>
            <p:nvPr/>
          </p:nvSpPr>
          <p:spPr>
            <a:xfrm>
              <a:off x="3175" y="4335462"/>
              <a:ext cx="8166100" cy="1101725"/>
            </a:xfrm>
            <a:custGeom>
              <a:avLst/>
              <a:gdLst/>
              <a:ahLst/>
              <a:cxnLst/>
              <a:rect l="0" t="0" r="0" b="0"/>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4" name="Shape 14"/>
            <p:cNvSpPr/>
            <p:nvPr/>
          </p:nvSpPr>
          <p:spPr>
            <a:xfrm>
              <a:off x="4156075" y="4316412"/>
              <a:ext cx="4940300" cy="927100"/>
            </a:xfrm>
            <a:custGeom>
              <a:avLst/>
              <a:gdLst/>
              <a:ahLst/>
              <a:cxnLst/>
              <a:rect l="0" t="0" r="0" b="0"/>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 name="Shape 15"/>
            <p:cNvSpPr/>
            <p:nvPr/>
          </p:nvSpPr>
          <p:spPr>
            <a:xfrm>
              <a:off x="-3905251" y="4294187"/>
              <a:ext cx="13027838" cy="1892300"/>
            </a:xfrm>
            <a:custGeom>
              <a:avLst/>
              <a:gdLst/>
              <a:ahLst/>
              <a:cxnLst/>
              <a:rect l="0" t="0" r="0" b="0"/>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sp>
        <p:nvSpPr>
          <p:cNvPr id="16" name="Shape 16"/>
          <p:cNvSpPr txBox="1">
            <a:spLocks noGrp="1"/>
          </p:cNvSpPr>
          <p:nvPr>
            <p:ph type="title"/>
          </p:nvPr>
        </p:nvSpPr>
        <p:spPr>
          <a:xfrm>
            <a:off x="457200" y="338328"/>
            <a:ext cx="8229600" cy="1252727"/>
          </a:xfrm>
          <a:prstGeom prst="rect">
            <a:avLst/>
          </a:prstGeom>
          <a:noFill/>
          <a:ln>
            <a:noFill/>
          </a:ln>
        </p:spPr>
        <p:txBody>
          <a:bodyPr lIns="91425" tIns="91425" rIns="91425" bIns="91425" anchor="ctr" anchorCtr="0"/>
          <a:lstStyle>
            <a:lvl1pPr marL="0" marR="0" indent="0" algn="ctr" rtl="0">
              <a:spcBef>
                <a:spcPts val="0"/>
              </a:spcBef>
              <a:buClr>
                <a:srgbClr val="FFFFFF"/>
              </a:buClr>
              <a:buFont typeface="Galdeano"/>
              <a:buNone/>
              <a:defRPr sz="4400" b="0" i="0" u="none" strike="noStrike" cap="none" baseline="0">
                <a:solidFill>
                  <a:srgbClr val="FFFFFF"/>
                </a:solidFill>
                <a:latin typeface="Galdeano"/>
                <a:ea typeface="Galdeano"/>
                <a:cs typeface="Galdeano"/>
                <a:sym typeface="Galdeano"/>
              </a:defRPr>
            </a:lvl1pPr>
            <a:lvl2pPr marL="0" marR="0" indent="0" algn="l" rtl="0">
              <a:spcBef>
                <a:spcPts val="0"/>
              </a:spcBef>
              <a:defRPr sz="1800" b="0" i="0" u="none" strike="noStrike" cap="none" baseline="0">
                <a:solidFill>
                  <a:schemeClr val="dk2"/>
                </a:solidFill>
              </a:defRPr>
            </a:lvl2pPr>
            <a:lvl3pPr marL="0" marR="0" indent="0" algn="l" rtl="0">
              <a:spcBef>
                <a:spcPts val="0"/>
              </a:spcBef>
              <a:defRPr sz="1800" b="0" i="0" u="none" strike="noStrike" cap="none" baseline="0">
                <a:solidFill>
                  <a:schemeClr val="dk2"/>
                </a:solidFill>
              </a:defRPr>
            </a:lvl3pPr>
            <a:lvl4pPr marL="0" marR="0" indent="0" algn="l" rtl="0">
              <a:spcBef>
                <a:spcPts val="0"/>
              </a:spcBef>
              <a:defRPr sz="1800" b="0" i="0" u="none" strike="noStrike" cap="none" baseline="0">
                <a:solidFill>
                  <a:schemeClr val="dk2"/>
                </a:solidFill>
              </a:defRPr>
            </a:lvl4pPr>
            <a:lvl5pPr marL="0" marR="0" indent="0" algn="l" rtl="0">
              <a:spcBef>
                <a:spcPts val="0"/>
              </a:spcBef>
              <a:defRPr sz="1800" b="0" i="0" u="none" strike="noStrike" cap="none" baseline="0">
                <a:solidFill>
                  <a:schemeClr val="dk2"/>
                </a:solidFill>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17" name="Shape 17"/>
          <p:cNvSpPr txBox="1">
            <a:spLocks noGrp="1"/>
          </p:cNvSpPr>
          <p:nvPr>
            <p:ph type="dt" idx="10"/>
          </p:nvPr>
        </p:nvSpPr>
        <p:spPr>
          <a:xfrm>
            <a:off x="5163671" y="6250164"/>
            <a:ext cx="3786690" cy="365125"/>
          </a:xfrm>
          <a:prstGeom prst="rect">
            <a:avLst/>
          </a:prstGeom>
          <a:noFill/>
          <a:ln>
            <a:noFill/>
          </a:ln>
        </p:spPr>
        <p:txBody>
          <a:bodyPr lIns="91425" tIns="91425" rIns="91425" bIns="91425" anchor="ctr" anchorCtr="0"/>
          <a:lstStyle>
            <a:lvl1pPr marL="0" marR="0" indent="0" algn="r"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8" name="Shape 18"/>
          <p:cNvSpPr txBox="1">
            <a:spLocks noGrp="1"/>
          </p:cNvSpPr>
          <p:nvPr>
            <p:ph type="ftr" idx="11"/>
          </p:nvPr>
        </p:nvSpPr>
        <p:spPr>
          <a:xfrm>
            <a:off x="193638" y="6250164"/>
            <a:ext cx="3786690" cy="365125"/>
          </a:xfrm>
          <a:prstGeom prst="rect">
            <a:avLst/>
          </a:prstGeom>
          <a:noFill/>
          <a:ln>
            <a:noFill/>
          </a:ln>
        </p:spPr>
        <p:txBody>
          <a:bodyPr lIns="91425" tIns="91425" rIns="91425" bIns="91425" anchor="ctr" anchorCtr="0"/>
          <a:lstStyle>
            <a:lvl1pPr marL="0" marR="0" indent="0" algn="l" rtl="0">
              <a:spcBef>
                <a:spcPts val="0"/>
              </a:spcBef>
              <a:defRPr sz="1000" b="0" i="0" u="none" strike="noStrike" cap="none" baseline="0">
                <a:solidFill>
                  <a:schemeClr val="dk2"/>
                </a:solidFill>
                <a:latin typeface="Galdeano"/>
                <a:ea typeface="Galdeano"/>
                <a:cs typeface="Galdeano"/>
                <a:sym typeface="Galdeano"/>
              </a:defRPr>
            </a:lvl1pPr>
            <a:lvl2pPr marL="457200" marR="0" indent="0" algn="l" rtl="0">
              <a:spcBef>
                <a:spcPts val="0"/>
              </a:spcBef>
              <a:defRPr sz="1800" b="0" i="0" u="none" strike="noStrike" cap="none" baseline="0">
                <a:solidFill>
                  <a:schemeClr val="dk1"/>
                </a:solidFill>
                <a:latin typeface="Galdeano"/>
                <a:ea typeface="Galdeano"/>
                <a:cs typeface="Galdeano"/>
                <a:sym typeface="Galdeano"/>
              </a:defRPr>
            </a:lvl2pPr>
            <a:lvl3pPr marL="914400" marR="0" indent="0" algn="l" rtl="0">
              <a:spcBef>
                <a:spcPts val="0"/>
              </a:spcBef>
              <a:defRPr sz="1800" b="0" i="0" u="none" strike="noStrike" cap="none" baseline="0">
                <a:solidFill>
                  <a:schemeClr val="dk1"/>
                </a:solidFill>
                <a:latin typeface="Galdeano"/>
                <a:ea typeface="Galdeano"/>
                <a:cs typeface="Galdeano"/>
                <a:sym typeface="Galdeano"/>
              </a:defRPr>
            </a:lvl3pPr>
            <a:lvl4pPr marL="1371600" marR="0" indent="0" algn="l" rtl="0">
              <a:spcBef>
                <a:spcPts val="0"/>
              </a:spcBef>
              <a:defRPr sz="1800" b="0" i="0" u="none" strike="noStrike" cap="none" baseline="0">
                <a:solidFill>
                  <a:schemeClr val="dk1"/>
                </a:solidFill>
                <a:latin typeface="Galdeano"/>
                <a:ea typeface="Galdeano"/>
                <a:cs typeface="Galdeano"/>
                <a:sym typeface="Galdeano"/>
              </a:defRPr>
            </a:lvl4pPr>
            <a:lvl5pPr marL="1828800" marR="0" indent="0" algn="l" rtl="0">
              <a:spcBef>
                <a:spcPts val="0"/>
              </a:spcBef>
              <a:defRPr sz="1800" b="0" i="0" u="none" strike="noStrike" cap="none" baseline="0">
                <a:solidFill>
                  <a:schemeClr val="dk1"/>
                </a:solidFill>
                <a:latin typeface="Galdeano"/>
                <a:ea typeface="Galdeano"/>
                <a:cs typeface="Galdeano"/>
                <a:sym typeface="Galdeano"/>
              </a:defRPr>
            </a:lvl5pPr>
            <a:lvl6pPr marL="2286000" marR="0" indent="0" algn="l" rtl="0">
              <a:spcBef>
                <a:spcPts val="0"/>
              </a:spcBef>
              <a:defRPr sz="1800" b="0" i="0" u="none" strike="noStrike" cap="none" baseline="0">
                <a:solidFill>
                  <a:schemeClr val="dk1"/>
                </a:solidFill>
                <a:latin typeface="Galdeano"/>
                <a:ea typeface="Galdeano"/>
                <a:cs typeface="Galdeano"/>
                <a:sym typeface="Galdeano"/>
              </a:defRPr>
            </a:lvl6pPr>
            <a:lvl7pPr marL="2743200" marR="0" indent="0" algn="l" rtl="0">
              <a:spcBef>
                <a:spcPts val="0"/>
              </a:spcBef>
              <a:defRPr sz="1800" b="0" i="0" u="none" strike="noStrike" cap="none" baseline="0">
                <a:solidFill>
                  <a:schemeClr val="dk1"/>
                </a:solidFill>
                <a:latin typeface="Galdeano"/>
                <a:ea typeface="Galdeano"/>
                <a:cs typeface="Galdeano"/>
                <a:sym typeface="Galdeano"/>
              </a:defRPr>
            </a:lvl7pPr>
            <a:lvl8pPr marL="3200400" marR="0" indent="0" algn="l" rtl="0">
              <a:spcBef>
                <a:spcPts val="0"/>
              </a:spcBef>
              <a:defRPr sz="1800" b="0" i="0" u="none" strike="noStrike" cap="none" baseline="0">
                <a:solidFill>
                  <a:schemeClr val="dk1"/>
                </a:solidFill>
                <a:latin typeface="Galdeano"/>
                <a:ea typeface="Galdeano"/>
                <a:cs typeface="Galdeano"/>
                <a:sym typeface="Galdeano"/>
              </a:defRPr>
            </a:lvl8pPr>
            <a:lvl9pPr marL="3657600" marR="0" indent="0" algn="l" rtl="0">
              <a:spcBef>
                <a:spcPts val="0"/>
              </a:spcBef>
              <a:defRPr sz="1800" b="0" i="0" u="none" strike="noStrike" cap="none" baseline="0">
                <a:solidFill>
                  <a:schemeClr val="dk1"/>
                </a:solidFill>
                <a:latin typeface="Galdeano"/>
                <a:ea typeface="Galdeano"/>
                <a:cs typeface="Galdeano"/>
                <a:sym typeface="Galdeano"/>
              </a:defRPr>
            </a:lvl9pPr>
          </a:lstStyle>
          <a:p>
            <a:endParaRPr/>
          </a:p>
        </p:txBody>
      </p:sp>
      <p:sp>
        <p:nvSpPr>
          <p:cNvPr id="19" name="Shape 19"/>
          <p:cNvSpPr txBox="1">
            <a:spLocks noGrp="1"/>
          </p:cNvSpPr>
          <p:nvPr>
            <p:ph type="sldNum" idx="12"/>
          </p:nvPr>
        </p:nvSpPr>
        <p:spPr>
          <a:xfrm>
            <a:off x="3991087" y="6250162"/>
            <a:ext cx="1161826"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
        <p:nvSpPr>
          <p:cNvPr id="20" name="Shape 20"/>
          <p:cNvSpPr txBox="1">
            <a:spLocks noGrp="1"/>
          </p:cNvSpPr>
          <p:nvPr>
            <p:ph type="body" idx="1"/>
          </p:nvPr>
        </p:nvSpPr>
        <p:spPr>
          <a:xfrm>
            <a:off x="872066" y="2675466"/>
            <a:ext cx="7408332" cy="3450695"/>
          </a:xfrm>
          <a:prstGeom prst="rect">
            <a:avLst/>
          </a:prstGeom>
          <a:noFill/>
          <a:ln>
            <a:noFill/>
          </a:ln>
        </p:spPr>
        <p:txBody>
          <a:bodyPr lIns="91425" tIns="91425" rIns="91425" bIns="91425" anchor="t" anchorCtr="0"/>
          <a:lstStyle>
            <a:lvl1pPr marL="274320" marR="0" indent="-121920" algn="l" rtl="0">
              <a:spcBef>
                <a:spcPts val="480"/>
              </a:spcBef>
              <a:buClr>
                <a:schemeClr val="accent1"/>
              </a:buClr>
              <a:buFont typeface="Noto Symbol"/>
              <a:buChar char="∗"/>
              <a:defRPr sz="2400" b="0" i="0" u="none" strike="noStrike" cap="none" baseline="0">
                <a:solidFill>
                  <a:schemeClr val="dk2"/>
                </a:solidFill>
                <a:latin typeface="Galdeano"/>
                <a:ea typeface="Galdeano"/>
                <a:cs typeface="Galdeano"/>
                <a:sym typeface="Galdeano"/>
              </a:defRPr>
            </a:lvl1pPr>
            <a:lvl2pPr marL="576263" marR="0" indent="-144462" algn="l" rtl="0">
              <a:spcBef>
                <a:spcPts val="440"/>
              </a:spcBef>
              <a:buClr>
                <a:schemeClr val="accent1"/>
              </a:buClr>
              <a:buFont typeface="Noto Symbol"/>
              <a:buChar char="∗"/>
              <a:defRPr sz="2200" b="0" i="0" u="none" strike="noStrike" cap="none" baseline="0">
                <a:solidFill>
                  <a:schemeClr val="dk2"/>
                </a:solidFill>
                <a:latin typeface="Galdeano"/>
                <a:ea typeface="Galdeano"/>
                <a:cs typeface="Galdeano"/>
                <a:sym typeface="Galdeano"/>
              </a:defRPr>
            </a:lvl2pPr>
            <a:lvl3pPr marL="855663" marR="0" indent="-106362" algn="l" rtl="0">
              <a:spcBef>
                <a:spcPts val="400"/>
              </a:spcBef>
              <a:buClr>
                <a:schemeClr val="accent1"/>
              </a:buClr>
              <a:buFont typeface="Noto Symbol"/>
              <a:buChar char="∗"/>
              <a:defRPr sz="2000" b="0" i="0" u="none" strike="noStrike" cap="none" baseline="0">
                <a:solidFill>
                  <a:schemeClr val="dk2"/>
                </a:solidFill>
                <a:latin typeface="Galdeano"/>
                <a:ea typeface="Galdeano"/>
                <a:cs typeface="Galdeano"/>
                <a:sym typeface="Galdeano"/>
              </a:defRPr>
            </a:lvl3pPr>
            <a:lvl4pPr marL="1143000" marR="0" indent="-114300" algn="l" rtl="0">
              <a:spcBef>
                <a:spcPts val="360"/>
              </a:spcBef>
              <a:buClr>
                <a:schemeClr val="accent1"/>
              </a:buClr>
              <a:buFont typeface="Noto Symbol"/>
              <a:buChar char="∗"/>
              <a:defRPr sz="1800" b="0" i="0" u="none" strike="noStrike" cap="none" baseline="0">
                <a:solidFill>
                  <a:schemeClr val="dk2"/>
                </a:solidFill>
                <a:latin typeface="Galdeano"/>
                <a:ea typeface="Galdeano"/>
                <a:cs typeface="Galdeano"/>
                <a:sym typeface="Galdeano"/>
              </a:defRPr>
            </a:lvl4pPr>
            <a:lvl5pPr marL="1463040" marR="0" indent="-129539" algn="l" rtl="0">
              <a:spcBef>
                <a:spcPts val="320"/>
              </a:spcBef>
              <a:buClr>
                <a:schemeClr val="accent1"/>
              </a:buClr>
              <a:buFont typeface="Noto Symbol"/>
              <a:buChar char="∗"/>
              <a:defRPr sz="1600" b="0" i="0" u="none" strike="noStrike" cap="none" baseline="0">
                <a:solidFill>
                  <a:schemeClr val="dk2"/>
                </a:solidFill>
                <a:latin typeface="Galdeano"/>
                <a:ea typeface="Galdeano"/>
                <a:cs typeface="Galdeano"/>
                <a:sym typeface="Galdeano"/>
              </a:defRPr>
            </a:lvl5pPr>
            <a:lvl6pPr marL="1783079" marR="0" indent="-144779" algn="l" rtl="0">
              <a:spcBef>
                <a:spcPts val="384"/>
              </a:spcBef>
              <a:buClr>
                <a:schemeClr val="accent1"/>
              </a:buClr>
              <a:buFont typeface="Noto Symbol"/>
              <a:buChar char="∗"/>
              <a:defRPr sz="1400" b="0" i="0" u="none" strike="noStrike" cap="none" baseline="0">
                <a:solidFill>
                  <a:schemeClr val="dk2"/>
                </a:solidFill>
                <a:latin typeface="Galdeano"/>
                <a:ea typeface="Galdeano"/>
                <a:cs typeface="Galdeano"/>
                <a:sym typeface="Galdeano"/>
              </a:defRPr>
            </a:lvl6pPr>
            <a:lvl7pPr marL="2103120" marR="0" indent="-147320" algn="l" rtl="0">
              <a:spcBef>
                <a:spcPts val="384"/>
              </a:spcBef>
              <a:buClr>
                <a:schemeClr val="accent1"/>
              </a:buClr>
              <a:buFont typeface="Noto Symbol"/>
              <a:buChar char="∗"/>
              <a:defRPr sz="1400" b="0" i="0" u="none" strike="noStrike" cap="none" baseline="0">
                <a:solidFill>
                  <a:schemeClr val="dk2"/>
                </a:solidFill>
                <a:latin typeface="Galdeano"/>
                <a:ea typeface="Galdeano"/>
                <a:cs typeface="Galdeano"/>
                <a:sym typeface="Galdeano"/>
              </a:defRPr>
            </a:lvl7pPr>
            <a:lvl8pPr marL="2423160" marR="0" indent="-149860" algn="l" rtl="0">
              <a:spcBef>
                <a:spcPts val="384"/>
              </a:spcBef>
              <a:buClr>
                <a:schemeClr val="accent1"/>
              </a:buClr>
              <a:buFont typeface="Noto Symbol"/>
              <a:buChar char="∗"/>
              <a:defRPr sz="1400" b="0" i="0" u="none" strike="noStrike" cap="none" baseline="0">
                <a:solidFill>
                  <a:schemeClr val="dk2"/>
                </a:solidFill>
                <a:latin typeface="Galdeano"/>
                <a:ea typeface="Galdeano"/>
                <a:cs typeface="Galdeano"/>
                <a:sym typeface="Galdeano"/>
              </a:defRPr>
            </a:lvl8pPr>
            <a:lvl9pPr marL="2743200" marR="0" indent="-139700" algn="l" rtl="0">
              <a:spcBef>
                <a:spcPts val="384"/>
              </a:spcBef>
              <a:buClr>
                <a:schemeClr val="accent1"/>
              </a:buClr>
              <a:buFont typeface="Noto Symbol"/>
              <a:buChar char="∗"/>
              <a:defRPr sz="1400" b="0" i="0" u="none" strike="noStrike" cap="none" baseline="0">
                <a:solidFill>
                  <a:schemeClr val="dk2"/>
                </a:solidFill>
                <a:latin typeface="Galdeano"/>
                <a:ea typeface="Galdeano"/>
                <a:cs typeface="Galdeano"/>
                <a:sym typeface="Galdean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file:///C:\Users\Amber\Downloads\Internship%20Goals.docx"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file:///C:\Users\Amber\Downloads\Intern%20Evaluation.docx" TargetMode="Externa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Emily.RusselSlife@unlv.edu" TargetMode="External"/><Relationship Id="rId2" Type="http://schemas.openxmlformats.org/officeDocument/2006/relationships/hyperlink" Target="mailto:ambercargill@gwu.ed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bg1"/>
                </a:solidFill>
                <a:latin typeface="Galdeano"/>
                <a:ea typeface="Galdeano"/>
                <a:cs typeface="Galdeano"/>
                <a:sym typeface="Galdeano"/>
              </a:rPr>
              <a:t>Starting an Internship from Scratch: A Recipe for Success</a:t>
            </a:r>
          </a:p>
        </p:txBody>
      </p:sp>
      <p:sp>
        <p:nvSpPr>
          <p:cNvPr id="133" name="Shape 133"/>
          <p:cNvSpPr txBox="1">
            <a:spLocks noGrp="1"/>
          </p:cNvSpPr>
          <p:nvPr>
            <p:ph type="subTitle" idx="1"/>
          </p:nvPr>
        </p:nvSpPr>
        <p:spPr>
          <a:xfrm>
            <a:off x="1371600" y="3380307"/>
            <a:ext cx="6400799" cy="2019300"/>
          </a:xfrm>
          <a:prstGeom prst="rect">
            <a:avLst/>
          </a:prstGeom>
          <a:noFill/>
          <a:ln>
            <a:noFill/>
          </a:ln>
        </p:spPr>
        <p:txBody>
          <a:bodyPr lIns="91425" tIns="45700" rIns="91425" bIns="45700" anchor="t" anchorCtr="0">
            <a:noAutofit/>
          </a:bodyPr>
          <a:lstStyle/>
          <a:p>
            <a:pPr lvl="0">
              <a:lnSpc>
                <a:spcPct val="80000"/>
              </a:lnSpc>
              <a:spcBef>
                <a:spcPts val="544"/>
              </a:spcBef>
              <a:buClr>
                <a:srgbClr val="888888"/>
              </a:buClr>
              <a:buSzPct val="25000"/>
            </a:pPr>
            <a:r>
              <a:rPr lang="en-US" sz="2720" dirty="0">
                <a:solidFill>
                  <a:schemeClr val="bg1"/>
                </a:solidFill>
              </a:rPr>
              <a:t>Amber R. Cargill, </a:t>
            </a:r>
            <a:r>
              <a:rPr lang="en-US" sz="2720" dirty="0" err="1">
                <a:solidFill>
                  <a:schemeClr val="bg1"/>
                </a:solidFill>
              </a:rPr>
              <a:t>Psy.D</a:t>
            </a:r>
            <a:r>
              <a:rPr lang="en-US" sz="2720" dirty="0">
                <a:solidFill>
                  <a:schemeClr val="bg1"/>
                </a:solidFill>
              </a:rPr>
              <a:t>.</a:t>
            </a:r>
          </a:p>
          <a:p>
            <a:pPr lvl="0">
              <a:lnSpc>
                <a:spcPct val="80000"/>
              </a:lnSpc>
              <a:spcBef>
                <a:spcPts val="544"/>
              </a:spcBef>
              <a:buClr>
                <a:srgbClr val="888888"/>
              </a:buClr>
              <a:buSzPct val="25000"/>
            </a:pPr>
            <a:r>
              <a:rPr lang="en-US" sz="2720" dirty="0">
                <a:solidFill>
                  <a:schemeClr val="bg1"/>
                </a:solidFill>
              </a:rPr>
              <a:t>George Washington University</a:t>
            </a:r>
          </a:p>
          <a:p>
            <a:pPr lvl="0">
              <a:lnSpc>
                <a:spcPct val="80000"/>
              </a:lnSpc>
              <a:spcBef>
                <a:spcPts val="0"/>
              </a:spcBef>
              <a:buClr>
                <a:srgbClr val="888888"/>
              </a:buClr>
              <a:buSzPct val="25000"/>
            </a:pPr>
            <a:endParaRPr lang="en-US" sz="2720" dirty="0">
              <a:solidFill>
                <a:schemeClr val="bg1"/>
              </a:solidFill>
            </a:endParaRPr>
          </a:p>
          <a:p>
            <a:pPr lvl="0">
              <a:lnSpc>
                <a:spcPct val="80000"/>
              </a:lnSpc>
              <a:spcBef>
                <a:spcPts val="0"/>
              </a:spcBef>
              <a:buClr>
                <a:srgbClr val="888888"/>
              </a:buClr>
              <a:buSzPct val="25000"/>
            </a:pPr>
            <a:r>
              <a:rPr lang="en-US" sz="2720" dirty="0">
                <a:solidFill>
                  <a:schemeClr val="bg1"/>
                </a:solidFill>
              </a:rPr>
              <a:t>Emily Russell </a:t>
            </a:r>
            <a:r>
              <a:rPr lang="en-US" sz="2720" dirty="0" err="1">
                <a:solidFill>
                  <a:schemeClr val="bg1"/>
                </a:solidFill>
              </a:rPr>
              <a:t>Slife</a:t>
            </a:r>
            <a:r>
              <a:rPr lang="en-US" sz="2720" dirty="0">
                <a:solidFill>
                  <a:schemeClr val="bg1"/>
                </a:solidFill>
              </a:rPr>
              <a:t>, Ph.D.</a:t>
            </a:r>
          </a:p>
          <a:p>
            <a:pPr lvl="0">
              <a:lnSpc>
                <a:spcPct val="80000"/>
              </a:lnSpc>
              <a:spcBef>
                <a:spcPts val="544"/>
              </a:spcBef>
              <a:buClr>
                <a:srgbClr val="888888"/>
              </a:buClr>
              <a:buSzPct val="25000"/>
            </a:pPr>
            <a:r>
              <a:rPr lang="en-US" sz="2720" dirty="0">
                <a:solidFill>
                  <a:schemeClr val="bg1"/>
                </a:solidFill>
              </a:rPr>
              <a:t>University of Nevada-Las Vegas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651" y="4319738"/>
            <a:ext cx="1235676" cy="1143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317176"/>
            <a:ext cx="1117327" cy="83820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prstGeom prst="rect">
            <a:avLst/>
          </a:prstGeom>
          <a:noFill/>
          <a:ln>
            <a:noFill/>
          </a:ln>
        </p:spPr>
        <p:txBody>
          <a:bodyPr lIns="91425" tIns="91425" rIns="91425" bIns="91425" anchor="t" anchorCtr="0">
            <a:noAutofit/>
          </a:bodyPr>
          <a:lstStyle/>
          <a:p>
            <a:pPr marL="457200" marR="0" lvl="0" indent="-228600" algn="l" rtl="0">
              <a:spcBef>
                <a:spcPts val="0"/>
              </a:spcBef>
              <a:buClr>
                <a:schemeClr val="accent1"/>
              </a:buClr>
              <a:buSzPct val="100000"/>
              <a:buFont typeface="Noto Symbol"/>
              <a:buChar char="∗"/>
            </a:pPr>
            <a:r>
              <a:rPr lang="en-US" sz="2400" b="0" i="0" u="none" strike="noStrike" cap="none" baseline="0" dirty="0">
                <a:solidFill>
                  <a:schemeClr val="dk2"/>
                </a:solidFill>
                <a:latin typeface="Galdeano"/>
                <a:ea typeface="Galdeano"/>
                <a:cs typeface="Galdeano"/>
                <a:sym typeface="Galdeano"/>
              </a:rPr>
              <a:t>APA Grant for Internship Programs</a:t>
            </a:r>
          </a:p>
          <a:p>
            <a:pPr marL="457200" marR="0" lvl="0" indent="-228600" algn="l" rtl="0">
              <a:spcBef>
                <a:spcPts val="0"/>
              </a:spcBef>
              <a:buClr>
                <a:schemeClr val="accent1"/>
              </a:buClr>
              <a:buSzPct val="100000"/>
              <a:buFont typeface="Noto Symbol"/>
              <a:buChar char="∗"/>
            </a:pPr>
            <a:r>
              <a:rPr lang="en-US" sz="2400" b="0" i="0" u="none" strike="noStrike" cap="none" baseline="0" dirty="0">
                <a:solidFill>
                  <a:schemeClr val="dk2"/>
                </a:solidFill>
                <a:latin typeface="Galdeano"/>
                <a:ea typeface="Galdeano"/>
                <a:cs typeface="Galdeano"/>
                <a:sym typeface="Galdeano"/>
              </a:rPr>
              <a:t>Provides seed money to pursue APA Accreditation</a:t>
            </a:r>
          </a:p>
          <a:p>
            <a:pPr marL="457200" marR="0" lvl="0" indent="457200" algn="l" rtl="0">
              <a:spcBef>
                <a:spcPts val="0"/>
              </a:spcBef>
              <a:buClr>
                <a:schemeClr val="accent1"/>
              </a:buClr>
              <a:buSzPct val="25000"/>
              <a:buFont typeface="Noto Symbol"/>
              <a:buNone/>
            </a:pPr>
            <a:r>
              <a:rPr lang="en-US" sz="2400" b="0" i="0" u="none" strike="noStrike" cap="none" baseline="0" dirty="0">
                <a:solidFill>
                  <a:schemeClr val="dk2"/>
                </a:solidFill>
                <a:latin typeface="Galdeano"/>
                <a:ea typeface="Galdeano"/>
                <a:cs typeface="Galdeano"/>
                <a:sym typeface="Galdeano"/>
              </a:rPr>
              <a:t>-APA Accreditation Application Fee	$2,250</a:t>
            </a:r>
          </a:p>
          <a:p>
            <a:pPr marL="457200" marR="0" lvl="0" indent="457200" algn="l" rtl="0">
              <a:spcBef>
                <a:spcPts val="0"/>
              </a:spcBef>
              <a:buClr>
                <a:schemeClr val="accent1"/>
              </a:buClr>
              <a:buFont typeface="Noto Symbol"/>
              <a:buNone/>
            </a:pPr>
            <a:endParaRPr sz="2400" b="0" i="0" u="none" strike="noStrike" cap="none" baseline="0" dirty="0">
              <a:solidFill>
                <a:schemeClr val="dk2"/>
              </a:solidFill>
              <a:latin typeface="Galdeano"/>
              <a:ea typeface="Galdeano"/>
              <a:cs typeface="Galdeano"/>
              <a:sym typeface="Galdeano"/>
            </a:endParaRPr>
          </a:p>
          <a:p>
            <a:pPr marL="457200" marR="0" lvl="0" indent="457200" algn="l" rtl="0">
              <a:spcBef>
                <a:spcPts val="0"/>
              </a:spcBef>
              <a:buClr>
                <a:schemeClr val="accent1"/>
              </a:buClr>
              <a:buSzPct val="25000"/>
              <a:buFont typeface="Noto Symbol"/>
              <a:buNone/>
            </a:pPr>
            <a:r>
              <a:rPr lang="en-US" sz="2400" b="0" i="0" u="none" strike="noStrike" cap="none" baseline="0" dirty="0">
                <a:solidFill>
                  <a:schemeClr val="dk2"/>
                </a:solidFill>
                <a:latin typeface="Galdeano"/>
                <a:ea typeface="Galdeano"/>
                <a:cs typeface="Galdeano"/>
                <a:sym typeface="Galdeano"/>
              </a:rPr>
              <a:t>-APA Accreditation</a:t>
            </a:r>
            <a:r>
              <a:rPr lang="en-US" sz="2400" b="1" i="0" u="none" strike="noStrike" cap="none" baseline="0" dirty="0">
                <a:solidFill>
                  <a:schemeClr val="dk2"/>
                </a:solidFill>
                <a:latin typeface="Galdeano"/>
                <a:ea typeface="Galdeano"/>
                <a:cs typeface="Galdeano"/>
                <a:sym typeface="Galdeano"/>
              </a:rPr>
              <a:t> </a:t>
            </a:r>
            <a:r>
              <a:rPr lang="en-US" sz="2400" b="0" i="0" u="none" strike="noStrike" cap="none" baseline="0" dirty="0">
                <a:solidFill>
                  <a:schemeClr val="dk2"/>
                </a:solidFill>
                <a:latin typeface="Galdeano"/>
                <a:ea typeface="Galdeano"/>
                <a:cs typeface="Galdeano"/>
                <a:sym typeface="Galdeano"/>
              </a:rPr>
              <a:t>Site Visit Fee	$3,400</a:t>
            </a:r>
          </a:p>
          <a:p>
            <a:pPr marL="457200" marR="0" lvl="0" indent="457200" algn="l" rtl="0">
              <a:spcBef>
                <a:spcPts val="0"/>
              </a:spcBef>
              <a:buClr>
                <a:schemeClr val="accent1"/>
              </a:buClr>
              <a:buFont typeface="Noto Symbol"/>
              <a:buNone/>
            </a:pPr>
            <a:endParaRPr sz="2400" b="0" i="0" u="none" strike="noStrike" cap="none" baseline="0" dirty="0">
              <a:solidFill>
                <a:schemeClr val="dk2"/>
              </a:solidFill>
              <a:latin typeface="Galdeano"/>
              <a:ea typeface="Galdeano"/>
              <a:cs typeface="Galdeano"/>
              <a:sym typeface="Galdeano"/>
            </a:endParaRPr>
          </a:p>
          <a:p>
            <a:pPr marL="457200" marR="0" lvl="0" indent="457200" algn="l" rtl="0">
              <a:spcBef>
                <a:spcPts val="0"/>
              </a:spcBef>
              <a:buClr>
                <a:schemeClr val="accent1"/>
              </a:buClr>
              <a:buSzPct val="25000"/>
              <a:buFont typeface="Noto Symbol"/>
              <a:buNone/>
            </a:pPr>
            <a:r>
              <a:rPr lang="en-US" sz="2400" b="0" i="0" u="none" strike="noStrike" cap="none" baseline="0" dirty="0">
                <a:solidFill>
                  <a:schemeClr val="dk2"/>
                </a:solidFill>
                <a:latin typeface="Galdeano"/>
                <a:ea typeface="Galdeano"/>
                <a:cs typeface="Galdeano"/>
                <a:sym typeface="Galdeano"/>
              </a:rPr>
              <a:t>-Consultant/materials/clinical release time</a:t>
            </a:r>
          </a:p>
        </p:txBody>
      </p:sp>
      <p:sp>
        <p:nvSpPr>
          <p:cNvPr id="195" name="Shape 195"/>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BEA Grant</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838200" y="2362200"/>
            <a:ext cx="7408332" cy="3801534"/>
          </a:xfrm>
          <a:prstGeom prst="rect">
            <a:avLst/>
          </a:prstGeom>
          <a:noFill/>
          <a:ln>
            <a:noFill/>
          </a:ln>
        </p:spPr>
        <p:txBody>
          <a:bodyPr lIns="91425" tIns="91425" rIns="91425" bIns="91425" anchor="t" anchorCtr="0">
            <a:noAutofit/>
          </a:bodyPr>
          <a:lstStyle/>
          <a:p>
            <a:pPr marL="457200" marR="0" lvl="0" indent="-228600" algn="l" rtl="0">
              <a:spcBef>
                <a:spcPts val="0"/>
              </a:spcBef>
              <a:buClr>
                <a:schemeClr val="accent1"/>
              </a:buClr>
              <a:buSzPct val="100000"/>
              <a:buFont typeface="Noto Symbol"/>
              <a:buChar char="∗"/>
            </a:pPr>
            <a:r>
              <a:rPr lang="en-US" sz="2400" b="0" i="0" u="none" strike="noStrike" cap="none" baseline="0" dirty="0">
                <a:solidFill>
                  <a:schemeClr val="dk2"/>
                </a:solidFill>
                <a:latin typeface="Galdeano"/>
                <a:ea typeface="Galdeano"/>
                <a:cs typeface="Galdeano"/>
                <a:sym typeface="Galdeano"/>
              </a:rPr>
              <a:t>Time</a:t>
            </a:r>
          </a:p>
          <a:p>
            <a:pPr marL="759143" lvl="1" indent="-228600">
              <a:spcBef>
                <a:spcPts val="0"/>
              </a:spcBef>
              <a:buSzPct val="100000"/>
            </a:pPr>
            <a:r>
              <a:rPr lang="en-US" sz="2200" dirty="0"/>
              <a:t>Are you a slow and steady person? </a:t>
            </a:r>
            <a:endParaRPr lang="en-US" dirty="0"/>
          </a:p>
          <a:p>
            <a:pPr marL="1038543" lvl="2" indent="-228600">
              <a:spcBef>
                <a:spcPts val="0"/>
              </a:spcBef>
              <a:buSzPct val="100000"/>
            </a:pPr>
            <a:r>
              <a:rPr lang="en-US" sz="1800" b="0" i="0" u="none" strike="noStrike" cap="none" baseline="0" dirty="0">
                <a:solidFill>
                  <a:schemeClr val="dk2"/>
                </a:solidFill>
                <a:latin typeface="Galdeano"/>
                <a:ea typeface="Galdeano"/>
                <a:cs typeface="Galdeano"/>
                <a:sym typeface="Galdeano"/>
              </a:rPr>
              <a:t>Take</a:t>
            </a:r>
            <a:r>
              <a:rPr lang="en-US" sz="1800" b="0" i="0" u="none" strike="noStrike" cap="none" dirty="0">
                <a:solidFill>
                  <a:schemeClr val="dk2"/>
                </a:solidFill>
                <a:latin typeface="Galdeano"/>
                <a:ea typeface="Galdeano"/>
                <a:cs typeface="Galdeano"/>
                <a:sym typeface="Galdeano"/>
              </a:rPr>
              <a:t> 9-12 months start to finish to write the study with 4-8 hours per week dedicated to writing.</a:t>
            </a:r>
          </a:p>
          <a:p>
            <a:pPr marL="759143" lvl="1" indent="-228600">
              <a:spcBef>
                <a:spcPts val="0"/>
              </a:spcBef>
              <a:buSzPct val="100000"/>
            </a:pPr>
            <a:r>
              <a:rPr lang="en-US" baseline="0" dirty="0"/>
              <a:t>Are</a:t>
            </a:r>
            <a:r>
              <a:rPr lang="en-US" dirty="0"/>
              <a:t> you someone who works best under a stricter time constraint?</a:t>
            </a:r>
          </a:p>
          <a:p>
            <a:pPr marL="1038543" lvl="2" indent="-228600">
              <a:spcBef>
                <a:spcPts val="0"/>
              </a:spcBef>
              <a:buSzPct val="100000"/>
            </a:pPr>
            <a:r>
              <a:rPr lang="en-US" b="0" i="0" u="none" strike="noStrike" cap="none" baseline="0" dirty="0">
                <a:solidFill>
                  <a:schemeClr val="dk2"/>
                </a:solidFill>
                <a:latin typeface="Galdeano"/>
                <a:ea typeface="Galdeano"/>
                <a:cs typeface="Galdeano"/>
                <a:sym typeface="Galdeano"/>
              </a:rPr>
              <a:t>Take</a:t>
            </a:r>
            <a:r>
              <a:rPr lang="en-US" b="0" i="0" u="none" strike="noStrike" cap="none" dirty="0">
                <a:solidFill>
                  <a:schemeClr val="dk2"/>
                </a:solidFill>
                <a:latin typeface="Galdeano"/>
                <a:ea typeface="Galdeano"/>
                <a:cs typeface="Galdeano"/>
                <a:sym typeface="Galdeano"/>
              </a:rPr>
              <a:t> 6-8 months start to finish to write the study with 1-2 days per week dedicated to writing.</a:t>
            </a:r>
          </a:p>
          <a:p>
            <a:pPr marL="759143" lvl="1" indent="-228600">
              <a:spcBef>
                <a:spcPts val="0"/>
              </a:spcBef>
              <a:buSzPct val="100000"/>
            </a:pPr>
            <a:r>
              <a:rPr lang="en-US" dirty="0"/>
              <a:t>Reality is that life will happen***</a:t>
            </a:r>
            <a:endParaRPr lang="en-US" b="0" i="0" u="none" strike="noStrike" cap="none" dirty="0">
              <a:solidFill>
                <a:schemeClr val="dk2"/>
              </a:solidFill>
              <a:latin typeface="Galdeano"/>
              <a:ea typeface="Galdeano"/>
              <a:cs typeface="Galdeano"/>
              <a:sym typeface="Galdeano"/>
            </a:endParaRPr>
          </a:p>
          <a:p>
            <a:pPr marL="457200" indent="-228600">
              <a:spcBef>
                <a:spcPts val="0"/>
              </a:spcBef>
              <a:buSzPct val="100000"/>
            </a:pPr>
            <a:r>
              <a:rPr lang="en-US" b="0" i="0" u="none" strike="noStrike" cap="none" baseline="0" dirty="0">
                <a:solidFill>
                  <a:schemeClr val="dk2"/>
                </a:solidFill>
                <a:latin typeface="Galdeano"/>
                <a:ea typeface="Galdeano"/>
                <a:cs typeface="Galdeano"/>
                <a:sym typeface="Galdeano"/>
              </a:rPr>
              <a:t>Structure</a:t>
            </a:r>
          </a:p>
          <a:p>
            <a:pPr marL="759143" lvl="1" indent="-228600">
              <a:spcBef>
                <a:spcPts val="0"/>
              </a:spcBef>
              <a:buSzPct val="100000"/>
            </a:pPr>
            <a:r>
              <a:rPr lang="en-US" dirty="0"/>
              <a:t>Domains A-H (**B and F**)</a:t>
            </a:r>
          </a:p>
          <a:p>
            <a:pPr marL="759143" lvl="1" indent="-228600">
              <a:spcBef>
                <a:spcPts val="0"/>
              </a:spcBef>
              <a:buSzPct val="100000"/>
            </a:pPr>
            <a:r>
              <a:rPr lang="en-US" dirty="0"/>
              <a:t>Text, Tables, and Appendices</a:t>
            </a:r>
          </a:p>
        </p:txBody>
      </p:sp>
      <p:sp>
        <p:nvSpPr>
          <p:cNvPr id="202" name="Shape 202"/>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APA Self-Study Process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838200" y="2286000"/>
            <a:ext cx="7408332" cy="3801534"/>
          </a:xfrm>
          <a:prstGeom prst="rect">
            <a:avLst/>
          </a:prstGeom>
          <a:noFill/>
          <a:ln>
            <a:noFill/>
          </a:ln>
        </p:spPr>
        <p:txBody>
          <a:bodyPr lIns="91425" tIns="91425" rIns="91425" bIns="91425" anchor="t" anchorCtr="0">
            <a:noAutofit/>
          </a:bodyPr>
          <a:lstStyle/>
          <a:p>
            <a:pPr marL="457200" indent="-228600">
              <a:spcBef>
                <a:spcPts val="0"/>
              </a:spcBef>
              <a:buSzPct val="100000"/>
            </a:pPr>
            <a:r>
              <a:rPr lang="en-US" b="0" i="0" u="none" strike="noStrike" cap="none" baseline="0" dirty="0">
                <a:solidFill>
                  <a:schemeClr val="dk2"/>
                </a:solidFill>
                <a:latin typeface="Galdeano"/>
                <a:ea typeface="Galdeano"/>
                <a:cs typeface="Galdeano"/>
                <a:sym typeface="Galdeano"/>
              </a:rPr>
              <a:t>Content Buzzwords</a:t>
            </a:r>
            <a:endParaRPr lang="en-US" dirty="0"/>
          </a:p>
          <a:p>
            <a:pPr marL="759143" lvl="1" indent="-228600">
              <a:spcBef>
                <a:spcPts val="0"/>
              </a:spcBef>
              <a:buSzPct val="100000"/>
            </a:pPr>
            <a:r>
              <a:rPr lang="en-US" dirty="0"/>
              <a:t>Goals, Objectives, Competencies</a:t>
            </a:r>
          </a:p>
          <a:p>
            <a:pPr marL="1038543" lvl="2" indent="-228600">
              <a:spcBef>
                <a:spcPts val="0"/>
              </a:spcBef>
              <a:buSzPct val="100000"/>
            </a:pPr>
            <a:r>
              <a:rPr lang="en-US" dirty="0"/>
              <a:t>Goal—Overarching outcomes for your program</a:t>
            </a:r>
          </a:p>
          <a:p>
            <a:pPr marL="1038543" lvl="2" indent="-228600">
              <a:spcBef>
                <a:spcPts val="0"/>
              </a:spcBef>
              <a:buSzPct val="100000"/>
            </a:pPr>
            <a:r>
              <a:rPr lang="en-US" dirty="0"/>
              <a:t>Objective—How will you accomplish your goal?</a:t>
            </a:r>
          </a:p>
          <a:p>
            <a:pPr marL="1038543" lvl="2" indent="-228600">
              <a:spcBef>
                <a:spcPts val="0"/>
              </a:spcBef>
              <a:buSzPct val="100000"/>
            </a:pPr>
            <a:r>
              <a:rPr lang="en-US" dirty="0"/>
              <a:t>Competency—What will the intern do to demonstrate achievement toward goal and objective? </a:t>
            </a:r>
          </a:p>
          <a:p>
            <a:pPr marL="759143" lvl="1" indent="-228600">
              <a:spcBef>
                <a:spcPts val="0"/>
              </a:spcBef>
              <a:buSzPct val="100000"/>
            </a:pPr>
            <a:r>
              <a:rPr lang="en-US" dirty="0"/>
              <a:t>Proximal vs. Distal Data</a:t>
            </a:r>
          </a:p>
          <a:p>
            <a:pPr marL="1038543" lvl="2" indent="-228600">
              <a:spcBef>
                <a:spcPts val="0"/>
              </a:spcBef>
              <a:buSzPct val="100000"/>
            </a:pPr>
            <a:r>
              <a:rPr lang="en-US" dirty="0"/>
              <a:t>Proximal—How well your interns progressed through program</a:t>
            </a:r>
          </a:p>
          <a:p>
            <a:pPr marL="1038543" lvl="2" indent="-228600">
              <a:spcBef>
                <a:spcPts val="0"/>
              </a:spcBef>
              <a:buSzPct val="100000"/>
            </a:pPr>
            <a:r>
              <a:rPr lang="en-US" dirty="0"/>
              <a:t>Distal—Did your program do what it intended? (post-internship)</a:t>
            </a:r>
          </a:p>
          <a:p>
            <a:pPr marL="759143" lvl="1" indent="-228600">
              <a:spcBef>
                <a:spcPts val="0"/>
              </a:spcBef>
              <a:buSzPct val="100000"/>
            </a:pPr>
            <a:r>
              <a:rPr lang="en-US" dirty="0"/>
              <a:t>Cumulative, Sequential, and Graded in Complexity</a:t>
            </a:r>
          </a:p>
          <a:p>
            <a:pPr marL="759143" lvl="1" indent="-228600">
              <a:spcBef>
                <a:spcPts val="0"/>
              </a:spcBef>
              <a:buSzPct val="100000"/>
            </a:pPr>
            <a:r>
              <a:rPr lang="en-US" dirty="0"/>
              <a:t>DIVERSITY AKA Individual and Cultural Difference</a:t>
            </a:r>
          </a:p>
          <a:p>
            <a:pPr marL="759143" lvl="1" indent="-228600">
              <a:spcBef>
                <a:spcPts val="0"/>
              </a:spcBef>
              <a:buSzPct val="100000"/>
            </a:pPr>
            <a:endParaRPr lang="en-US" dirty="0"/>
          </a:p>
        </p:txBody>
      </p:sp>
      <p:sp>
        <p:nvSpPr>
          <p:cNvPr id="202" name="Shape 202"/>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APA Self-Study Process</a:t>
            </a:r>
          </a:p>
        </p:txBody>
      </p:sp>
    </p:spTree>
    <p:extLst>
      <p:ext uri="{BB962C8B-B14F-4D97-AF65-F5344CB8AC3E}">
        <p14:creationId xmlns:p14="http://schemas.microsoft.com/office/powerpoint/2010/main" val="89157055"/>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161428639"/>
              </p:ext>
            </p:extLst>
          </p:nvPr>
        </p:nvGraphicFramePr>
        <p:xfrm>
          <a:off x="1371600" y="3352800"/>
          <a:ext cx="2937600" cy="2590800"/>
        </p:xfrm>
        <a:graphic>
          <a:graphicData uri="http://schemas.openxmlformats.org/presentationml/2006/ole">
            <mc:AlternateContent xmlns:mc="http://schemas.openxmlformats.org/markup-compatibility/2006">
              <mc:Choice xmlns:v="urn:schemas-microsoft-com:vml" Requires="v">
                <p:oleObj spid="_x0000_s3100" name="Document" showAsIcon="1" r:id="rId3" imgW="914400" imgH="806400" progId="Word.Document.12">
                  <p:link updateAutomatic="1"/>
                </p:oleObj>
              </mc:Choice>
              <mc:Fallback>
                <p:oleObj name="Document" showAsIcon="1" r:id="rId3" imgW="914400" imgH="806400" progId="Word.Document.12">
                  <p:link updateAutomatic="1"/>
                  <p:pic>
                    <p:nvPicPr>
                      <p:cNvPr id="0" name=""/>
                      <p:cNvPicPr/>
                      <p:nvPr/>
                    </p:nvPicPr>
                    <p:blipFill>
                      <a:blip r:embed="rId4"/>
                      <a:stretch>
                        <a:fillRect/>
                      </a:stretch>
                    </p:blipFill>
                    <p:spPr>
                      <a:xfrm>
                        <a:off x="1371600" y="3352800"/>
                        <a:ext cx="2937600" cy="2590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99207632"/>
              </p:ext>
            </p:extLst>
          </p:nvPr>
        </p:nvGraphicFramePr>
        <p:xfrm>
          <a:off x="5334000" y="3429000"/>
          <a:ext cx="2895600" cy="2553758"/>
        </p:xfrm>
        <a:graphic>
          <a:graphicData uri="http://schemas.openxmlformats.org/presentationml/2006/ole">
            <mc:AlternateContent xmlns:mc="http://schemas.openxmlformats.org/markup-compatibility/2006">
              <mc:Choice xmlns:v="urn:schemas-microsoft-com:vml" Requires="v">
                <p:oleObj spid="_x0000_s3101" name="Document" showAsIcon="1" r:id="rId5" imgW="914400" imgH="806400" progId="Word.Document.12">
                  <p:link updateAutomatic="1"/>
                </p:oleObj>
              </mc:Choice>
              <mc:Fallback>
                <p:oleObj name="Document" showAsIcon="1" r:id="rId5" imgW="914400" imgH="806400" progId="Word.Document.12">
                  <p:link updateAutomatic="1"/>
                  <p:pic>
                    <p:nvPicPr>
                      <p:cNvPr id="0" name=""/>
                      <p:cNvPicPr/>
                      <p:nvPr/>
                    </p:nvPicPr>
                    <p:blipFill>
                      <a:blip r:embed="rId6"/>
                      <a:stretch>
                        <a:fillRect/>
                      </a:stretch>
                    </p:blipFill>
                    <p:spPr>
                      <a:xfrm>
                        <a:off x="5334000" y="3429000"/>
                        <a:ext cx="2895600" cy="2553758"/>
                      </a:xfrm>
                      <a:prstGeom prst="rect">
                        <a:avLst/>
                      </a:prstGeom>
                    </p:spPr>
                  </p:pic>
                </p:oleObj>
              </mc:Fallback>
            </mc:AlternateContent>
          </a:graphicData>
        </a:graphic>
      </p:graphicFrame>
      <p:sp>
        <p:nvSpPr>
          <p:cNvPr id="10" name="TextBox 9"/>
          <p:cNvSpPr txBox="1"/>
          <p:nvPr/>
        </p:nvSpPr>
        <p:spPr>
          <a:xfrm>
            <a:off x="1981200" y="2743200"/>
            <a:ext cx="1981200" cy="369332"/>
          </a:xfrm>
          <a:prstGeom prst="rect">
            <a:avLst/>
          </a:prstGeom>
          <a:noFill/>
        </p:spPr>
        <p:txBody>
          <a:bodyPr wrap="square" rtlCol="0">
            <a:spAutoFit/>
          </a:bodyPr>
          <a:lstStyle/>
          <a:p>
            <a:r>
              <a:rPr lang="en-US" sz="1800" dirty="0"/>
              <a:t>Goals</a:t>
            </a:r>
          </a:p>
        </p:txBody>
      </p:sp>
      <p:sp>
        <p:nvSpPr>
          <p:cNvPr id="11" name="TextBox 10"/>
          <p:cNvSpPr txBox="1"/>
          <p:nvPr/>
        </p:nvSpPr>
        <p:spPr>
          <a:xfrm>
            <a:off x="6172200" y="2743200"/>
            <a:ext cx="1524000" cy="338554"/>
          </a:xfrm>
          <a:prstGeom prst="rect">
            <a:avLst/>
          </a:prstGeom>
          <a:noFill/>
        </p:spPr>
        <p:txBody>
          <a:bodyPr wrap="square" rtlCol="0">
            <a:spAutoFit/>
          </a:bodyPr>
          <a:lstStyle/>
          <a:p>
            <a:r>
              <a:rPr lang="en-US" sz="1600" dirty="0"/>
              <a:t>Evaluations</a:t>
            </a:r>
            <a:endParaRPr lang="en-US" dirty="0"/>
          </a:p>
        </p:txBody>
      </p:sp>
    </p:spTree>
    <p:extLst>
      <p:ext uri="{BB962C8B-B14F-4D97-AF65-F5344CB8AC3E}">
        <p14:creationId xmlns:p14="http://schemas.microsoft.com/office/powerpoint/2010/main" val="1712782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838200" y="2209800"/>
            <a:ext cx="7408332" cy="3801534"/>
          </a:xfrm>
          <a:prstGeom prst="rect">
            <a:avLst/>
          </a:prstGeom>
          <a:noFill/>
          <a:ln>
            <a:noFill/>
          </a:ln>
        </p:spPr>
        <p:txBody>
          <a:bodyPr lIns="91425" tIns="91425" rIns="91425" bIns="91425" anchor="t" anchorCtr="0">
            <a:noAutofit/>
          </a:bodyPr>
          <a:lstStyle/>
          <a:p>
            <a:pPr marL="457200" marR="0" lvl="0" indent="-228600" algn="l" rtl="0">
              <a:spcBef>
                <a:spcPts val="0"/>
              </a:spcBef>
              <a:buClr>
                <a:schemeClr val="accent1"/>
              </a:buClr>
              <a:buSzPct val="100000"/>
              <a:buFont typeface="Noto Symbol"/>
              <a:buChar char="∗"/>
            </a:pPr>
            <a:r>
              <a:rPr lang="en-US" b="0" i="0" u="none" strike="noStrike" cap="none" baseline="0" dirty="0">
                <a:solidFill>
                  <a:schemeClr val="dk2"/>
                </a:solidFill>
                <a:latin typeface="Galdeano"/>
                <a:ea typeface="Galdeano"/>
                <a:cs typeface="Galdeano"/>
                <a:sym typeface="Galdeano"/>
              </a:rPr>
              <a:t>Deadlines</a:t>
            </a:r>
          </a:p>
          <a:p>
            <a:pPr marL="759143" lvl="1" indent="-228600">
              <a:spcBef>
                <a:spcPts val="0"/>
              </a:spcBef>
              <a:buSzPct val="100000"/>
            </a:pPr>
            <a:r>
              <a:rPr lang="en-US" dirty="0"/>
              <a:t>Applicant programs can submit on a “rolling basis”</a:t>
            </a:r>
          </a:p>
          <a:p>
            <a:pPr marL="759143" lvl="1" indent="-228600">
              <a:spcBef>
                <a:spcPts val="0"/>
              </a:spcBef>
              <a:buSzPct val="100000"/>
            </a:pPr>
            <a:r>
              <a:rPr lang="en-US" dirty="0"/>
              <a:t>Review meetings held twice per year (October/April)</a:t>
            </a:r>
          </a:p>
          <a:p>
            <a:pPr marL="759143" lvl="1" indent="-228600">
              <a:spcBef>
                <a:spcPts val="0"/>
              </a:spcBef>
              <a:buSzPct val="100000"/>
            </a:pPr>
            <a:r>
              <a:rPr lang="en-US" b="0" i="0" u="none" strike="noStrike" cap="none" baseline="0" dirty="0">
                <a:solidFill>
                  <a:schemeClr val="dk2"/>
                </a:solidFill>
                <a:latin typeface="Galdeano"/>
                <a:ea typeface="Galdeano"/>
                <a:cs typeface="Galdeano"/>
                <a:sym typeface="Galdeano"/>
              </a:rPr>
              <a:t>Contact</a:t>
            </a:r>
            <a:r>
              <a:rPr lang="en-US" b="0" i="0" u="none" strike="noStrike" cap="none" dirty="0">
                <a:solidFill>
                  <a:schemeClr val="dk2"/>
                </a:solidFill>
                <a:latin typeface="Galdeano"/>
                <a:ea typeface="Galdeano"/>
                <a:cs typeface="Galdeano"/>
                <a:sym typeface="Galdeano"/>
              </a:rPr>
              <a:t> the Office of Program Consultation and Accreditation for more information (202) 336-5979</a:t>
            </a:r>
            <a:endParaRPr lang="en-US" b="0" i="0" u="none" strike="noStrike" cap="none" baseline="0" dirty="0">
              <a:solidFill>
                <a:schemeClr val="dk2"/>
              </a:solidFill>
              <a:latin typeface="Galdeano"/>
              <a:ea typeface="Galdeano"/>
              <a:cs typeface="Galdeano"/>
              <a:sym typeface="Galdeano"/>
            </a:endParaRPr>
          </a:p>
          <a:p>
            <a:pPr marL="457200" marR="0" lvl="0" indent="-228600" algn="l" rtl="0">
              <a:spcBef>
                <a:spcPts val="0"/>
              </a:spcBef>
              <a:buClr>
                <a:schemeClr val="accent1"/>
              </a:buClr>
              <a:buSzPct val="100000"/>
              <a:buFont typeface="Noto Symbol"/>
              <a:buChar char="∗"/>
            </a:pPr>
            <a:r>
              <a:rPr lang="en-US" b="0" i="0" u="none" strike="noStrike" cap="none" baseline="0" dirty="0">
                <a:solidFill>
                  <a:schemeClr val="dk2"/>
                </a:solidFill>
                <a:latin typeface="Galdeano"/>
                <a:ea typeface="Galdeano"/>
                <a:cs typeface="Galdeano"/>
                <a:sym typeface="Galdeano"/>
              </a:rPr>
              <a:t>Consultant</a:t>
            </a:r>
          </a:p>
          <a:p>
            <a:pPr marL="759143" lvl="1" indent="-228600">
              <a:spcBef>
                <a:spcPts val="0"/>
              </a:spcBef>
              <a:buSzPct val="100000"/>
            </a:pPr>
            <a:r>
              <a:rPr lang="en-US" b="0" i="0" u="none" strike="noStrike" cap="none" baseline="0" dirty="0">
                <a:solidFill>
                  <a:schemeClr val="dk2"/>
                </a:solidFill>
                <a:latin typeface="Galdeano"/>
                <a:ea typeface="Galdeano"/>
                <a:cs typeface="Galdeano"/>
                <a:sym typeface="Galdeano"/>
              </a:rPr>
              <a:t>Editing</a:t>
            </a:r>
          </a:p>
          <a:p>
            <a:pPr marL="759143" lvl="1" indent="-228600">
              <a:spcBef>
                <a:spcPts val="0"/>
              </a:spcBef>
              <a:buSzPct val="100000"/>
            </a:pPr>
            <a:r>
              <a:rPr lang="en-US" dirty="0"/>
              <a:t>Conceptualization</a:t>
            </a:r>
          </a:p>
          <a:p>
            <a:pPr marL="759143" lvl="1" indent="-228600">
              <a:spcBef>
                <a:spcPts val="0"/>
              </a:spcBef>
              <a:buSzPct val="100000"/>
            </a:pPr>
            <a:r>
              <a:rPr lang="en-US" b="0" i="0" u="none" strike="noStrike" cap="none" baseline="0" dirty="0">
                <a:solidFill>
                  <a:schemeClr val="dk2"/>
                </a:solidFill>
                <a:latin typeface="Galdeano"/>
                <a:ea typeface="Galdeano"/>
                <a:cs typeface="Galdeano"/>
                <a:sym typeface="Galdeano"/>
              </a:rPr>
              <a:t>Processing</a:t>
            </a:r>
          </a:p>
          <a:p>
            <a:pPr marL="457200" marR="0" lvl="0" indent="-228600" algn="l" rtl="0">
              <a:spcBef>
                <a:spcPts val="0"/>
              </a:spcBef>
              <a:buClr>
                <a:schemeClr val="accent1"/>
              </a:buClr>
              <a:buSzPct val="100000"/>
              <a:buFont typeface="Noto Symbol"/>
              <a:buChar char="∗"/>
            </a:pPr>
            <a:r>
              <a:rPr lang="en-US" b="0" i="0" u="none" strike="noStrike" cap="none" baseline="0" dirty="0">
                <a:solidFill>
                  <a:schemeClr val="dk2"/>
                </a:solidFill>
                <a:latin typeface="Galdeano"/>
                <a:ea typeface="Galdeano"/>
                <a:cs typeface="Galdeano"/>
                <a:sym typeface="Galdeano"/>
              </a:rPr>
              <a:t>Accreditation</a:t>
            </a:r>
          </a:p>
          <a:p>
            <a:pPr marL="759143" lvl="1" indent="-228600">
              <a:spcBef>
                <a:spcPts val="0"/>
              </a:spcBef>
              <a:buSzPct val="100000"/>
            </a:pPr>
            <a:r>
              <a:rPr lang="en-US" dirty="0"/>
              <a:t>Full vs. On Contingency</a:t>
            </a:r>
            <a:endParaRPr lang="en-US" b="0" i="0" u="none" strike="noStrike" cap="none" baseline="0" dirty="0">
              <a:solidFill>
                <a:schemeClr val="dk2"/>
              </a:solidFill>
              <a:latin typeface="Galdeano"/>
              <a:ea typeface="Galdeano"/>
              <a:cs typeface="Galdeano"/>
              <a:sym typeface="Galdeano"/>
            </a:endParaRPr>
          </a:p>
        </p:txBody>
      </p:sp>
      <p:sp>
        <p:nvSpPr>
          <p:cNvPr id="202" name="Shape 202"/>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APA Self-Study Process</a:t>
            </a:r>
          </a:p>
        </p:txBody>
      </p:sp>
    </p:spTree>
    <p:extLst>
      <p:ext uri="{BB962C8B-B14F-4D97-AF65-F5344CB8AC3E}">
        <p14:creationId xmlns:p14="http://schemas.microsoft.com/office/powerpoint/2010/main" val="418351416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762000" y="2057400"/>
            <a:ext cx="7408332" cy="3801534"/>
          </a:xfrm>
          <a:prstGeom prst="rect">
            <a:avLst/>
          </a:prstGeom>
          <a:noFill/>
          <a:ln>
            <a:noFill/>
          </a:ln>
        </p:spPr>
        <p:txBody>
          <a:bodyPr lIns="91425" tIns="91425" rIns="91425" bIns="91425" anchor="t" anchorCtr="0">
            <a:noAutofit/>
          </a:bodyPr>
          <a:lstStyle/>
          <a:p>
            <a:pPr marL="457200" indent="-228600">
              <a:spcBef>
                <a:spcPts val="0"/>
              </a:spcBef>
              <a:buSzPct val="100000"/>
            </a:pPr>
            <a:r>
              <a:rPr lang="en-US" dirty="0"/>
              <a:t>What I wish I would have asked…</a:t>
            </a:r>
          </a:p>
          <a:p>
            <a:pPr marL="759143" lvl="1" indent="-228600">
              <a:spcBef>
                <a:spcPts val="0"/>
              </a:spcBef>
              <a:buSzPct val="100000"/>
            </a:pPr>
            <a:r>
              <a:rPr lang="en-US" dirty="0"/>
              <a:t>So what is the process like?</a:t>
            </a:r>
          </a:p>
          <a:p>
            <a:pPr marL="1038543" lvl="2" indent="-228600">
              <a:spcBef>
                <a:spcPts val="0"/>
              </a:spcBef>
              <a:buSzPct val="100000"/>
            </a:pPr>
            <a:r>
              <a:rPr lang="en-US" dirty="0"/>
              <a:t>Painful </a:t>
            </a:r>
            <a:r>
              <a:rPr lang="en-US" dirty="0">
                <a:sym typeface="Wingdings" panose="05000000000000000000" pitchFamily="2" charset="2"/>
              </a:rPr>
              <a:t>, exciting, arduous, creative, intriguing, inspiring</a:t>
            </a:r>
            <a:endParaRPr lang="en-US" dirty="0"/>
          </a:p>
          <a:p>
            <a:pPr marL="1038543" lvl="2" indent="-228600">
              <a:spcBef>
                <a:spcPts val="0"/>
              </a:spcBef>
              <a:buSzPct val="100000"/>
            </a:pPr>
            <a:r>
              <a:rPr lang="en-US" dirty="0"/>
              <a:t>Deconstructing/Reconstructing/Revising</a:t>
            </a:r>
          </a:p>
          <a:p>
            <a:pPr marL="1038543" lvl="2" indent="-228600">
              <a:spcBef>
                <a:spcPts val="0"/>
              </a:spcBef>
              <a:buSzPct val="100000"/>
            </a:pPr>
            <a:r>
              <a:rPr lang="en-US" dirty="0"/>
              <a:t>Reviewing EVERYTHING that you do with your interns</a:t>
            </a:r>
          </a:p>
          <a:p>
            <a:pPr marL="759143" lvl="1" indent="-228600">
              <a:spcBef>
                <a:spcPts val="0"/>
              </a:spcBef>
              <a:buSzPct val="100000"/>
            </a:pPr>
            <a:r>
              <a:rPr lang="en-US" dirty="0"/>
              <a:t>Can/Should others help?</a:t>
            </a:r>
          </a:p>
          <a:p>
            <a:pPr marL="1038543" lvl="2" indent="-228600">
              <a:spcBef>
                <a:spcPts val="0"/>
              </a:spcBef>
              <a:buSzPct val="100000"/>
            </a:pPr>
            <a:r>
              <a:rPr lang="en-US" dirty="0"/>
              <a:t>Yes, but…</a:t>
            </a:r>
          </a:p>
          <a:p>
            <a:pPr marL="1038543" lvl="2" indent="-228600">
              <a:spcBef>
                <a:spcPts val="0"/>
              </a:spcBef>
              <a:buSzPct val="100000"/>
            </a:pPr>
            <a:r>
              <a:rPr lang="en-US" dirty="0"/>
              <a:t>Depends on you and your program, and what they help with</a:t>
            </a:r>
          </a:p>
          <a:p>
            <a:pPr marL="759143" lvl="1" indent="-228600">
              <a:spcBef>
                <a:spcPts val="0"/>
              </a:spcBef>
              <a:buSzPct val="100000"/>
            </a:pPr>
            <a:r>
              <a:rPr lang="en-US" dirty="0"/>
              <a:t>What should I do to get started?</a:t>
            </a:r>
          </a:p>
          <a:p>
            <a:pPr marL="1038543" lvl="2" indent="-228600">
              <a:spcBef>
                <a:spcPts val="0"/>
              </a:spcBef>
              <a:buSzPct val="100000"/>
            </a:pPr>
            <a:r>
              <a:rPr lang="en-US" dirty="0"/>
              <a:t>Compile everything that you do with your interns now</a:t>
            </a:r>
          </a:p>
          <a:p>
            <a:pPr marL="1038543" lvl="2" indent="-228600">
              <a:spcBef>
                <a:spcPts val="0"/>
              </a:spcBef>
              <a:buSzPct val="100000"/>
            </a:pPr>
            <a:r>
              <a:rPr lang="en-US" dirty="0"/>
              <a:t>Gather all documents related to your program (EVERYTHING)</a:t>
            </a:r>
          </a:p>
        </p:txBody>
      </p:sp>
      <p:sp>
        <p:nvSpPr>
          <p:cNvPr id="202" name="Shape 202"/>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APA Self-Study Process</a:t>
            </a:r>
          </a:p>
        </p:txBody>
      </p:sp>
    </p:spTree>
    <p:extLst>
      <p:ext uri="{BB962C8B-B14F-4D97-AF65-F5344CB8AC3E}">
        <p14:creationId xmlns:p14="http://schemas.microsoft.com/office/powerpoint/2010/main" val="669472772"/>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67834" y="2514600"/>
            <a:ext cx="7408332" cy="3450695"/>
          </a:xfrm>
        </p:spPr>
        <p:txBody>
          <a:bodyPr/>
          <a:lstStyle/>
          <a:p>
            <a:r>
              <a:rPr lang="en-US" dirty="0"/>
              <a:t>Once your program is reviewed, two options:</a:t>
            </a:r>
          </a:p>
          <a:p>
            <a:pPr lvl="1"/>
            <a:r>
              <a:rPr lang="en-US" dirty="0"/>
              <a:t>Defer for info </a:t>
            </a:r>
          </a:p>
          <a:p>
            <a:pPr lvl="1"/>
            <a:r>
              <a:rPr lang="en-US" dirty="0"/>
              <a:t>Approved for site visit</a:t>
            </a:r>
          </a:p>
          <a:p>
            <a:r>
              <a:rPr lang="en-US" dirty="0"/>
              <a:t>Once approved for site visit</a:t>
            </a:r>
          </a:p>
          <a:p>
            <a:pPr lvl="1"/>
            <a:r>
              <a:rPr lang="en-US" dirty="0"/>
              <a:t>SELECT COMMITTEE FIRST</a:t>
            </a:r>
          </a:p>
          <a:p>
            <a:pPr lvl="1"/>
            <a:r>
              <a:rPr lang="en-US" dirty="0"/>
              <a:t>Respond to the preliminary review report</a:t>
            </a:r>
          </a:p>
          <a:p>
            <a:pPr lvl="1"/>
            <a:r>
              <a:rPr lang="en-US" dirty="0"/>
              <a:t>Prepare for site visit</a:t>
            </a:r>
          </a:p>
          <a:p>
            <a:pPr marL="152400" indent="0">
              <a:buNone/>
            </a:pPr>
            <a:endParaRPr lang="en-US" dirty="0"/>
          </a:p>
          <a:p>
            <a:pPr lvl="1"/>
            <a:endParaRPr lang="en-US" dirty="0"/>
          </a:p>
          <a:p>
            <a:pPr lvl="1"/>
            <a:endParaRPr lang="en-US" dirty="0"/>
          </a:p>
        </p:txBody>
      </p:sp>
      <p:sp>
        <p:nvSpPr>
          <p:cNvPr id="3" name="Title 2"/>
          <p:cNvSpPr>
            <a:spLocks noGrp="1"/>
          </p:cNvSpPr>
          <p:nvPr>
            <p:ph type="title"/>
          </p:nvPr>
        </p:nvSpPr>
        <p:spPr/>
        <p:txBody>
          <a:bodyPr/>
          <a:lstStyle/>
          <a:p>
            <a:r>
              <a:rPr lang="en-US" dirty="0"/>
              <a:t>What happens next?</a:t>
            </a:r>
          </a:p>
        </p:txBody>
      </p:sp>
    </p:spTree>
    <p:extLst>
      <p:ext uri="{BB962C8B-B14F-4D97-AF65-F5344CB8AC3E}">
        <p14:creationId xmlns:p14="http://schemas.microsoft.com/office/powerpoint/2010/main" val="145009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67834" y="2514600"/>
            <a:ext cx="7408332" cy="3450695"/>
          </a:xfrm>
        </p:spPr>
        <p:txBody>
          <a:bodyPr/>
          <a:lstStyle/>
          <a:p>
            <a:r>
              <a:rPr lang="en-US" dirty="0"/>
              <a:t>After the site visit</a:t>
            </a:r>
          </a:p>
          <a:p>
            <a:pPr lvl="1"/>
            <a:r>
              <a:rPr lang="en-US" dirty="0"/>
              <a:t>Receive site visit report after ~30 days</a:t>
            </a:r>
          </a:p>
          <a:p>
            <a:pPr lvl="1"/>
            <a:r>
              <a:rPr lang="en-US" dirty="0"/>
              <a:t>Respond to site visit report within 30 days of receipt</a:t>
            </a:r>
          </a:p>
          <a:p>
            <a:r>
              <a:rPr lang="en-US" dirty="0"/>
              <a:t>Wait, wait, wait</a:t>
            </a:r>
          </a:p>
          <a:p>
            <a:r>
              <a:rPr lang="en-US" dirty="0"/>
              <a:t>Two possible outcomes</a:t>
            </a:r>
          </a:p>
          <a:p>
            <a:pPr lvl="1"/>
            <a:r>
              <a:rPr lang="en-US" dirty="0"/>
              <a:t>You’re Accredited</a:t>
            </a:r>
          </a:p>
          <a:p>
            <a:pPr lvl="1"/>
            <a:r>
              <a:rPr lang="en-US" dirty="0"/>
              <a:t>Defer for info</a:t>
            </a:r>
          </a:p>
          <a:p>
            <a:pPr lvl="2"/>
            <a:r>
              <a:rPr lang="en-US" dirty="0"/>
              <a:t>Initial applicants have the opportunity for a defer for info first, and cannot be outright denied at this point</a:t>
            </a:r>
          </a:p>
          <a:p>
            <a:endParaRPr lang="en-US" dirty="0"/>
          </a:p>
        </p:txBody>
      </p:sp>
      <p:sp>
        <p:nvSpPr>
          <p:cNvPr id="3" name="Title 2"/>
          <p:cNvSpPr>
            <a:spLocks noGrp="1"/>
          </p:cNvSpPr>
          <p:nvPr>
            <p:ph type="title"/>
          </p:nvPr>
        </p:nvSpPr>
        <p:spPr/>
        <p:txBody>
          <a:bodyPr/>
          <a:lstStyle/>
          <a:p>
            <a:r>
              <a:rPr lang="en-US" dirty="0"/>
              <a:t>What happens next?</a:t>
            </a:r>
          </a:p>
        </p:txBody>
      </p:sp>
    </p:spTree>
    <p:extLst>
      <p:ext uri="{BB962C8B-B14F-4D97-AF65-F5344CB8AC3E}">
        <p14:creationId xmlns:p14="http://schemas.microsoft.com/office/powerpoint/2010/main" val="222025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67834" y="2514600"/>
            <a:ext cx="7408332" cy="3810000"/>
          </a:xfrm>
        </p:spPr>
        <p:txBody>
          <a:bodyPr>
            <a:normAutofit fontScale="92500" lnSpcReduction="20000"/>
          </a:bodyPr>
          <a:lstStyle/>
          <a:p>
            <a:r>
              <a:rPr lang="en-US" dirty="0"/>
              <a:t>Select your chair first!</a:t>
            </a:r>
          </a:p>
          <a:p>
            <a:pPr lvl="1"/>
            <a:r>
              <a:rPr lang="en-US" dirty="0"/>
              <a:t>Prioritize ACCTA members, then counseling center staff, then others</a:t>
            </a:r>
          </a:p>
          <a:p>
            <a:pPr lvl="1"/>
            <a:r>
              <a:rPr lang="en-US" dirty="0"/>
              <a:t>\Be flexible with your date (this is a negotiation process)</a:t>
            </a:r>
          </a:p>
          <a:p>
            <a:pPr lvl="1"/>
            <a:r>
              <a:rPr lang="en-US" dirty="0"/>
              <a:t>Ask your chair about whether they’ve worked with members from your list of second visitors</a:t>
            </a:r>
          </a:p>
          <a:p>
            <a:pPr lvl="1"/>
            <a:r>
              <a:rPr lang="en-US" dirty="0"/>
              <a:t>You may need to go through more than one list</a:t>
            </a:r>
          </a:p>
          <a:p>
            <a:r>
              <a:rPr lang="en-US" dirty="0"/>
              <a:t>Select your second visitor</a:t>
            </a:r>
          </a:p>
          <a:p>
            <a:pPr lvl="1"/>
            <a:r>
              <a:rPr lang="en-US" dirty="0"/>
              <a:t>Prioritize in the same order</a:t>
            </a:r>
          </a:p>
          <a:p>
            <a:r>
              <a:rPr lang="en-US" dirty="0"/>
              <a:t>Confirm with chair your second member, and put in touch with one another</a:t>
            </a:r>
          </a:p>
          <a:p>
            <a:r>
              <a:rPr lang="en-US" dirty="0"/>
              <a:t>Now you have your committee and date</a:t>
            </a:r>
          </a:p>
          <a:p>
            <a:endParaRPr lang="en-US" dirty="0"/>
          </a:p>
        </p:txBody>
      </p:sp>
      <p:sp>
        <p:nvSpPr>
          <p:cNvPr id="3" name="Title 2"/>
          <p:cNvSpPr>
            <a:spLocks noGrp="1"/>
          </p:cNvSpPr>
          <p:nvPr>
            <p:ph type="title"/>
          </p:nvPr>
        </p:nvSpPr>
        <p:spPr/>
        <p:txBody>
          <a:bodyPr/>
          <a:lstStyle/>
          <a:p>
            <a:r>
              <a:rPr lang="en-US" dirty="0"/>
              <a:t>Site Visit 101</a:t>
            </a:r>
          </a:p>
        </p:txBody>
      </p:sp>
    </p:spTree>
    <p:extLst>
      <p:ext uri="{BB962C8B-B14F-4D97-AF65-F5344CB8AC3E}">
        <p14:creationId xmlns:p14="http://schemas.microsoft.com/office/powerpoint/2010/main" val="105430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67834" y="2743200"/>
            <a:ext cx="7408332" cy="3450695"/>
          </a:xfrm>
        </p:spPr>
        <p:txBody>
          <a:bodyPr>
            <a:normAutofit fontScale="92500" lnSpcReduction="20000"/>
          </a:bodyPr>
          <a:lstStyle/>
          <a:p>
            <a:r>
              <a:rPr lang="en-US" dirty="0"/>
              <a:t>Send your committee options for lodging and transportation</a:t>
            </a:r>
          </a:p>
          <a:p>
            <a:pPr lvl="1"/>
            <a:r>
              <a:rPr lang="en-US" dirty="0"/>
              <a:t>Offer your recommendations</a:t>
            </a:r>
          </a:p>
          <a:p>
            <a:r>
              <a:rPr lang="en-US" dirty="0"/>
              <a:t>Ask about any specific accommodations committee may need (e.g., food restrictions, mobility issues)</a:t>
            </a:r>
          </a:p>
          <a:p>
            <a:r>
              <a:rPr lang="en-US" dirty="0"/>
              <a:t>Plan for Day 1 to be 9-10 </a:t>
            </a:r>
            <a:r>
              <a:rPr lang="en-US" dirty="0" err="1"/>
              <a:t>hrs</a:t>
            </a:r>
            <a:r>
              <a:rPr lang="en-US" dirty="0"/>
              <a:t>; Day 2 about 6-7</a:t>
            </a:r>
          </a:p>
          <a:p>
            <a:r>
              <a:rPr lang="en-US" dirty="0"/>
              <a:t>Ask about handling lunch on both days</a:t>
            </a:r>
          </a:p>
          <a:p>
            <a:pPr lvl="1"/>
            <a:r>
              <a:rPr lang="en-US" dirty="0"/>
              <a:t>The second day’s lunch will likely be a working lunch</a:t>
            </a:r>
          </a:p>
          <a:p>
            <a:r>
              <a:rPr lang="en-US" dirty="0"/>
              <a:t>Complete your preliminary review report and send to site visitors and APA at least 6 weeks before site visit\</a:t>
            </a:r>
          </a:p>
          <a:p>
            <a:pPr lvl="1"/>
            <a:r>
              <a:rPr lang="en-US" dirty="0"/>
              <a:t>Include any changes that have occurred since self-study</a:t>
            </a:r>
          </a:p>
        </p:txBody>
      </p:sp>
      <p:sp>
        <p:nvSpPr>
          <p:cNvPr id="3" name="Title 2"/>
          <p:cNvSpPr>
            <a:spLocks noGrp="1"/>
          </p:cNvSpPr>
          <p:nvPr>
            <p:ph type="title"/>
          </p:nvPr>
        </p:nvSpPr>
        <p:spPr/>
        <p:txBody>
          <a:bodyPr/>
          <a:lstStyle/>
          <a:p>
            <a:r>
              <a:rPr lang="en-US" dirty="0"/>
              <a:t>Site Visit 101</a:t>
            </a:r>
          </a:p>
        </p:txBody>
      </p:sp>
    </p:spTree>
    <p:extLst>
      <p:ext uri="{BB962C8B-B14F-4D97-AF65-F5344CB8AC3E}">
        <p14:creationId xmlns:p14="http://schemas.microsoft.com/office/powerpoint/2010/main" val="109545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prstGeom prst="rect">
            <a:avLst/>
          </a:prstGeom>
          <a:noFill/>
          <a:ln>
            <a:noFill/>
          </a:ln>
        </p:spPr>
        <p:txBody>
          <a:bodyPr lIns="91425" tIns="45700" rIns="91425" bIns="45700" anchor="t" anchorCtr="0">
            <a:normAutofit fontScale="92500" lnSpcReduction="10000"/>
          </a:bodyPr>
          <a:lstStyle/>
          <a:p>
            <a:pPr marL="609600" indent="-457200">
              <a:buFont typeface="+mj-lt"/>
              <a:buAutoNum type="arabicPeriod"/>
            </a:pPr>
            <a:r>
              <a:rPr lang="en-US" sz="2000" dirty="0"/>
              <a:t>Prepare for the process of creating a psychology internship, from the initial stages through recruitment</a:t>
            </a:r>
          </a:p>
          <a:p>
            <a:pPr marL="609600" indent="-457200">
              <a:buFont typeface="+mj-lt"/>
              <a:buAutoNum type="arabicPeriod"/>
            </a:pPr>
            <a:r>
              <a:rPr lang="en-US" sz="2000" dirty="0"/>
              <a:t>Compile information on the ingredients necessary to implement the internship successfully</a:t>
            </a:r>
          </a:p>
          <a:p>
            <a:pPr marL="609600" indent="-457200">
              <a:buFont typeface="+mj-lt"/>
              <a:buAutoNum type="arabicPeriod"/>
            </a:pPr>
            <a:r>
              <a:rPr lang="en-US" sz="2000" dirty="0"/>
              <a:t>Gain understanding of diversity as key ingredient to a successful internship (e.g., recruitment and retention of staff/interns, multicultural competence training), and the variety of ways to satisfy the requirements of Domain D (individual and cultural differences)</a:t>
            </a:r>
          </a:p>
          <a:p>
            <a:pPr marL="609600" indent="-457200">
              <a:buFont typeface="+mj-lt"/>
              <a:buAutoNum type="arabicPeriod"/>
            </a:pPr>
            <a:r>
              <a:rPr lang="en-US" sz="2000" dirty="0"/>
              <a:t>Review timelines and task lists in order to become familiar with the training director's responsibilities</a:t>
            </a:r>
          </a:p>
          <a:p>
            <a:pPr marL="609600" indent="-457200">
              <a:buFont typeface="+mj-lt"/>
              <a:buAutoNum type="arabicPeriod"/>
            </a:pPr>
            <a:r>
              <a:rPr lang="en-US" sz="2000" dirty="0"/>
              <a:t>Create a plan of action for your center's training needs</a:t>
            </a:r>
          </a:p>
          <a:p>
            <a:pPr marL="342900" marR="0" lvl="0" indent="-139700" algn="l" rtl="0">
              <a:spcBef>
                <a:spcPts val="640"/>
              </a:spcBef>
              <a:buClr>
                <a:schemeClr val="bg2"/>
              </a:buClr>
              <a:buFont typeface="Arial"/>
              <a:buNone/>
            </a:pPr>
            <a:endParaRPr sz="3200" b="0" i="0" u="none" strike="noStrike" cap="none" baseline="0" dirty="0">
              <a:solidFill>
                <a:schemeClr val="dk1"/>
              </a:solidFill>
              <a:latin typeface="Calibri"/>
              <a:ea typeface="Calibri"/>
              <a:cs typeface="Calibri"/>
              <a:sym typeface="Calibri"/>
            </a:endParaRPr>
          </a:p>
        </p:txBody>
      </p:sp>
      <p:sp>
        <p:nvSpPr>
          <p:cNvPr id="139" name="Shape 13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bg1"/>
                </a:solidFill>
                <a:latin typeface="Galdeano" panose="020B0604020202020204" charset="0"/>
                <a:ea typeface="Calibri"/>
                <a:cs typeface="Calibri"/>
                <a:sym typeface="Calibri"/>
              </a:rPr>
              <a:t>Learning Objectives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67834" y="2514600"/>
            <a:ext cx="7408332" cy="3657600"/>
          </a:xfrm>
        </p:spPr>
        <p:txBody>
          <a:bodyPr>
            <a:normAutofit fontScale="70000" lnSpcReduction="20000"/>
          </a:bodyPr>
          <a:lstStyle/>
          <a:p>
            <a:r>
              <a:rPr lang="en-US" dirty="0"/>
              <a:t>Create your schedule</a:t>
            </a:r>
          </a:p>
          <a:p>
            <a:pPr lvl="1"/>
            <a:r>
              <a:rPr lang="en-US" dirty="0"/>
              <a:t>Use ACCTA resources for templates (ask for examples)</a:t>
            </a:r>
          </a:p>
          <a:p>
            <a:pPr lvl="1"/>
            <a:r>
              <a:rPr lang="en-US" dirty="0"/>
              <a:t> Essential people meetings</a:t>
            </a:r>
          </a:p>
          <a:p>
            <a:pPr lvl="2"/>
            <a:r>
              <a:rPr lang="en-US" dirty="0"/>
              <a:t>You</a:t>
            </a:r>
          </a:p>
          <a:p>
            <a:pPr lvl="2"/>
            <a:r>
              <a:rPr lang="en-US" dirty="0"/>
              <a:t>Current Interns</a:t>
            </a:r>
          </a:p>
          <a:p>
            <a:pPr lvl="2"/>
            <a:r>
              <a:rPr lang="en-US" dirty="0"/>
              <a:t>Former Interns</a:t>
            </a:r>
          </a:p>
          <a:p>
            <a:pPr lvl="2"/>
            <a:r>
              <a:rPr lang="en-US" dirty="0"/>
              <a:t>Supervisors and/or staff</a:t>
            </a:r>
          </a:p>
          <a:p>
            <a:pPr lvl="2"/>
            <a:r>
              <a:rPr lang="en-US" dirty="0"/>
              <a:t>Center Leadership</a:t>
            </a:r>
          </a:p>
          <a:p>
            <a:pPr lvl="1"/>
            <a:r>
              <a:rPr lang="en-US" dirty="0"/>
              <a:t>Think about individuals/offices that interact with the interns</a:t>
            </a:r>
          </a:p>
          <a:p>
            <a:pPr lvl="2"/>
            <a:r>
              <a:rPr lang="en-US" dirty="0"/>
              <a:t>Campus partners</a:t>
            </a:r>
          </a:p>
          <a:p>
            <a:pPr lvl="2"/>
            <a:r>
              <a:rPr lang="en-US" dirty="0"/>
              <a:t>Front desk</a:t>
            </a:r>
          </a:p>
          <a:p>
            <a:pPr lvl="2"/>
            <a:r>
              <a:rPr lang="en-US" dirty="0"/>
              <a:t>Other trainees</a:t>
            </a:r>
          </a:p>
          <a:p>
            <a:pPr lvl="1"/>
            <a:r>
              <a:rPr lang="en-US" dirty="0"/>
              <a:t>Show support for the program</a:t>
            </a:r>
          </a:p>
          <a:p>
            <a:pPr lvl="2"/>
            <a:r>
              <a:rPr lang="en-US" dirty="0"/>
              <a:t>Divisional leadership</a:t>
            </a:r>
          </a:p>
          <a:p>
            <a:pPr lvl="2"/>
            <a:r>
              <a:rPr lang="en-US" dirty="0"/>
              <a:t>Home program DCT</a:t>
            </a:r>
          </a:p>
        </p:txBody>
      </p:sp>
      <p:sp>
        <p:nvSpPr>
          <p:cNvPr id="3" name="Title 2"/>
          <p:cNvSpPr>
            <a:spLocks noGrp="1"/>
          </p:cNvSpPr>
          <p:nvPr>
            <p:ph type="title"/>
          </p:nvPr>
        </p:nvSpPr>
        <p:spPr/>
        <p:txBody>
          <a:bodyPr/>
          <a:lstStyle/>
          <a:p>
            <a:r>
              <a:rPr lang="en-US" dirty="0"/>
              <a:t>Site Visit 101</a:t>
            </a:r>
          </a:p>
        </p:txBody>
      </p:sp>
    </p:spTree>
    <p:extLst>
      <p:ext uri="{BB962C8B-B14F-4D97-AF65-F5344CB8AC3E}">
        <p14:creationId xmlns:p14="http://schemas.microsoft.com/office/powerpoint/2010/main" val="113438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67834" y="2514600"/>
            <a:ext cx="7408332" cy="3657600"/>
          </a:xfrm>
        </p:spPr>
        <p:txBody>
          <a:bodyPr>
            <a:normAutofit fontScale="77500" lnSpcReduction="20000"/>
          </a:bodyPr>
          <a:lstStyle/>
          <a:p>
            <a:r>
              <a:rPr lang="en-US" dirty="0"/>
              <a:t>Records Review (a test of your organization skills)</a:t>
            </a:r>
          </a:p>
          <a:p>
            <a:pPr lvl="1"/>
            <a:r>
              <a:rPr lang="en-US" dirty="0"/>
              <a:t>Working Lunch </a:t>
            </a:r>
          </a:p>
          <a:p>
            <a:pPr lvl="1"/>
            <a:r>
              <a:rPr lang="en-US" dirty="0"/>
              <a:t>A review of all documentation for interns</a:t>
            </a:r>
          </a:p>
          <a:p>
            <a:pPr lvl="2"/>
            <a:r>
              <a:rPr lang="en-US" dirty="0"/>
              <a:t>Evaluations</a:t>
            </a:r>
          </a:p>
          <a:p>
            <a:pPr lvl="2"/>
            <a:r>
              <a:rPr lang="en-US" dirty="0"/>
              <a:t>Documentation from home program</a:t>
            </a:r>
          </a:p>
          <a:p>
            <a:pPr lvl="2"/>
            <a:r>
              <a:rPr lang="en-US" dirty="0"/>
              <a:t>HR paperwork</a:t>
            </a:r>
          </a:p>
          <a:p>
            <a:pPr lvl="2"/>
            <a:r>
              <a:rPr lang="en-US" dirty="0"/>
              <a:t>Timesheets</a:t>
            </a:r>
          </a:p>
          <a:p>
            <a:pPr lvl="2"/>
            <a:r>
              <a:rPr lang="en-US" dirty="0"/>
              <a:t>Applications</a:t>
            </a:r>
          </a:p>
          <a:p>
            <a:pPr lvl="2"/>
            <a:r>
              <a:rPr lang="en-US" dirty="0"/>
              <a:t>Match letters</a:t>
            </a:r>
          </a:p>
          <a:p>
            <a:pPr lvl="2"/>
            <a:r>
              <a:rPr lang="en-US" dirty="0"/>
              <a:t>Client documentation</a:t>
            </a:r>
          </a:p>
          <a:p>
            <a:pPr lvl="2"/>
            <a:r>
              <a:rPr lang="en-US" dirty="0"/>
              <a:t>Certificates</a:t>
            </a:r>
          </a:p>
          <a:p>
            <a:pPr lvl="2"/>
            <a:r>
              <a:rPr lang="en-US" dirty="0"/>
              <a:t>Assessment reports</a:t>
            </a:r>
          </a:p>
          <a:p>
            <a:pPr lvl="2"/>
            <a:r>
              <a:rPr lang="en-US" dirty="0"/>
              <a:t>Outreach </a:t>
            </a:r>
            <a:r>
              <a:rPr lang="en-US" dirty="0" err="1"/>
              <a:t>powerpoints</a:t>
            </a:r>
            <a:endParaRPr lang="en-US" dirty="0"/>
          </a:p>
          <a:p>
            <a:pPr lvl="2"/>
            <a:r>
              <a:rPr lang="en-US" dirty="0"/>
              <a:t>Anything that exemplifies their work</a:t>
            </a:r>
          </a:p>
          <a:p>
            <a:pPr lvl="2"/>
            <a:endParaRPr lang="en-US" dirty="0"/>
          </a:p>
        </p:txBody>
      </p:sp>
      <p:sp>
        <p:nvSpPr>
          <p:cNvPr id="3" name="Title 2"/>
          <p:cNvSpPr>
            <a:spLocks noGrp="1"/>
          </p:cNvSpPr>
          <p:nvPr>
            <p:ph type="title"/>
          </p:nvPr>
        </p:nvSpPr>
        <p:spPr/>
        <p:txBody>
          <a:bodyPr/>
          <a:lstStyle/>
          <a:p>
            <a:r>
              <a:rPr lang="en-US" dirty="0"/>
              <a:t>Site Visit 101</a:t>
            </a:r>
          </a:p>
        </p:txBody>
      </p:sp>
    </p:spTree>
    <p:extLst>
      <p:ext uri="{BB962C8B-B14F-4D97-AF65-F5344CB8AC3E}">
        <p14:creationId xmlns:p14="http://schemas.microsoft.com/office/powerpoint/2010/main" val="378801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67834" y="2438400"/>
            <a:ext cx="7408332" cy="3886200"/>
          </a:xfrm>
        </p:spPr>
        <p:txBody>
          <a:bodyPr>
            <a:normAutofit fontScale="92500" lnSpcReduction="20000"/>
          </a:bodyPr>
          <a:lstStyle/>
          <a:p>
            <a:r>
              <a:rPr lang="en-US" dirty="0"/>
              <a:t>Prep your participants</a:t>
            </a:r>
          </a:p>
          <a:p>
            <a:pPr lvl="1"/>
            <a:r>
              <a:rPr lang="en-US" dirty="0"/>
              <a:t>Make sure they ALL know…</a:t>
            </a:r>
          </a:p>
          <a:p>
            <a:pPr lvl="2"/>
            <a:r>
              <a:rPr lang="en-US" dirty="0"/>
              <a:t>Your training model</a:t>
            </a:r>
          </a:p>
          <a:p>
            <a:pPr lvl="2"/>
            <a:r>
              <a:rPr lang="en-US" dirty="0"/>
              <a:t>Your goals </a:t>
            </a:r>
          </a:p>
          <a:p>
            <a:pPr lvl="2"/>
            <a:r>
              <a:rPr lang="en-US" dirty="0"/>
              <a:t>Their names </a:t>
            </a:r>
            <a:r>
              <a:rPr lang="en-US" dirty="0">
                <a:sym typeface="Wingdings" panose="05000000000000000000" pitchFamily="2" charset="2"/>
              </a:rPr>
              <a:t></a:t>
            </a:r>
          </a:p>
          <a:p>
            <a:pPr lvl="1"/>
            <a:r>
              <a:rPr lang="en-US" dirty="0"/>
              <a:t>Make sure supervisors know</a:t>
            </a:r>
          </a:p>
          <a:p>
            <a:pPr lvl="2"/>
            <a:r>
              <a:rPr lang="en-US" dirty="0"/>
              <a:t>Evaluation procedures</a:t>
            </a:r>
          </a:p>
          <a:p>
            <a:pPr lvl="1"/>
            <a:r>
              <a:rPr lang="en-US" dirty="0"/>
              <a:t>Make sure the director knows</a:t>
            </a:r>
          </a:p>
          <a:p>
            <a:pPr lvl="2"/>
            <a:r>
              <a:rPr lang="en-US" dirty="0"/>
              <a:t>How to communicate stability of internship</a:t>
            </a:r>
          </a:p>
          <a:p>
            <a:pPr lvl="1"/>
            <a:r>
              <a:rPr lang="en-US" dirty="0"/>
              <a:t>Make sure you know</a:t>
            </a:r>
          </a:p>
          <a:p>
            <a:pPr lvl="2"/>
            <a:r>
              <a:rPr lang="en-US" dirty="0"/>
              <a:t>All of the above</a:t>
            </a:r>
          </a:p>
          <a:p>
            <a:pPr lvl="2"/>
            <a:r>
              <a:rPr lang="en-US" dirty="0"/>
              <a:t>The answers to the preliminary report</a:t>
            </a:r>
          </a:p>
        </p:txBody>
      </p:sp>
      <p:sp>
        <p:nvSpPr>
          <p:cNvPr id="3" name="Title 2"/>
          <p:cNvSpPr>
            <a:spLocks noGrp="1"/>
          </p:cNvSpPr>
          <p:nvPr>
            <p:ph type="title"/>
          </p:nvPr>
        </p:nvSpPr>
        <p:spPr/>
        <p:txBody>
          <a:bodyPr/>
          <a:lstStyle/>
          <a:p>
            <a:r>
              <a:rPr lang="en-US" dirty="0"/>
              <a:t>Site Visit 101</a:t>
            </a:r>
          </a:p>
        </p:txBody>
      </p:sp>
    </p:spTree>
    <p:extLst>
      <p:ext uri="{BB962C8B-B14F-4D97-AF65-F5344CB8AC3E}">
        <p14:creationId xmlns:p14="http://schemas.microsoft.com/office/powerpoint/2010/main" val="4273660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72066" y="2362200"/>
            <a:ext cx="7408332" cy="4267200"/>
          </a:xfrm>
        </p:spPr>
        <p:txBody>
          <a:bodyPr>
            <a:normAutofit lnSpcReduction="10000"/>
          </a:bodyPr>
          <a:lstStyle/>
          <a:p>
            <a:r>
              <a:rPr lang="en-US" dirty="0"/>
              <a:t>Do</a:t>
            </a:r>
          </a:p>
          <a:p>
            <a:pPr lvl="1"/>
            <a:r>
              <a:rPr lang="en-US" dirty="0"/>
              <a:t>Take the time to prep each group independently. The goal of the meeting with the site visitors is different depending on the group.</a:t>
            </a:r>
          </a:p>
          <a:p>
            <a:pPr lvl="1"/>
            <a:r>
              <a:rPr lang="en-US" dirty="0"/>
              <a:t>Provide guidance on how to answer general questions and those specific to your site</a:t>
            </a:r>
          </a:p>
          <a:p>
            <a:pPr lvl="1"/>
            <a:r>
              <a:rPr lang="en-US" dirty="0"/>
              <a:t>Develop a pneumonic device for your training goals</a:t>
            </a:r>
          </a:p>
          <a:p>
            <a:pPr lvl="1"/>
            <a:r>
              <a:rPr lang="en-US" dirty="0"/>
              <a:t>Plan to pick up site visitors </a:t>
            </a:r>
          </a:p>
          <a:p>
            <a:pPr lvl="1"/>
            <a:r>
              <a:rPr lang="en-US" dirty="0"/>
              <a:t>Plan to relax during the visit. There may actually not be much for you to do</a:t>
            </a:r>
          </a:p>
          <a:p>
            <a:pPr lvl="1"/>
            <a:r>
              <a:rPr lang="en-US" dirty="0"/>
              <a:t>Make life easy for site visitors (name tents help)\</a:t>
            </a:r>
          </a:p>
          <a:p>
            <a:pPr lvl="1"/>
            <a:r>
              <a:rPr lang="en-US" dirty="0"/>
              <a:t>Plan the feedback session when all staff can attend</a:t>
            </a:r>
          </a:p>
        </p:txBody>
      </p:sp>
      <p:sp>
        <p:nvSpPr>
          <p:cNvPr id="3" name="Title 2"/>
          <p:cNvSpPr>
            <a:spLocks noGrp="1"/>
          </p:cNvSpPr>
          <p:nvPr>
            <p:ph type="title"/>
          </p:nvPr>
        </p:nvSpPr>
        <p:spPr/>
        <p:txBody>
          <a:bodyPr/>
          <a:lstStyle/>
          <a:p>
            <a:r>
              <a:rPr lang="en-US" dirty="0"/>
              <a:t>Site Visit 101</a:t>
            </a:r>
          </a:p>
        </p:txBody>
      </p:sp>
    </p:spTree>
    <p:extLst>
      <p:ext uri="{BB962C8B-B14F-4D97-AF65-F5344CB8AC3E}">
        <p14:creationId xmlns:p14="http://schemas.microsoft.com/office/powerpoint/2010/main" val="153350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The Ingredients</a:t>
            </a:r>
          </a:p>
        </p:txBody>
      </p:sp>
      <p:sp>
        <p:nvSpPr>
          <p:cNvPr id="3" name="Text Placeholder 2"/>
          <p:cNvSpPr>
            <a:spLocks noGrp="1"/>
          </p:cNvSpPr>
          <p:nvPr>
            <p:ph type="body" idx="1"/>
          </p:nvPr>
        </p:nvSpPr>
        <p:spPr/>
        <p:txBody>
          <a:bodyPr/>
          <a:lstStyle/>
          <a:p>
            <a:r>
              <a:rPr lang="en-US" sz="2800" dirty="0"/>
              <a:t>Learning Objective #2</a:t>
            </a:r>
          </a:p>
        </p:txBody>
      </p:sp>
    </p:spTree>
    <p:extLst>
      <p:ext uri="{BB962C8B-B14F-4D97-AF65-F5344CB8AC3E}">
        <p14:creationId xmlns:p14="http://schemas.microsoft.com/office/powerpoint/2010/main" val="712065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867834" y="2133600"/>
            <a:ext cx="7408332" cy="3450695"/>
          </a:xfrm>
          <a:prstGeom prst="rect">
            <a:avLst/>
          </a:prstGeom>
          <a:noFill/>
          <a:ln>
            <a:noFill/>
          </a:ln>
        </p:spPr>
        <p:txBody>
          <a:bodyPr lIns="91425" tIns="91425" rIns="91425" bIns="91425" anchor="t" anchorCtr="0">
            <a:noAutofit/>
          </a:bodyPr>
          <a:lstStyle/>
          <a:p>
            <a:pPr marL="457200" marR="0" lvl="0" indent="-228600" algn="l" rtl="0">
              <a:spcBef>
                <a:spcPts val="0"/>
              </a:spcBef>
              <a:buClr>
                <a:schemeClr val="accent1"/>
              </a:buClr>
              <a:buSzPct val="100000"/>
              <a:buFont typeface="Noto Symbol"/>
              <a:buChar char="∗"/>
            </a:pPr>
            <a:r>
              <a:rPr lang="en-US" sz="2800" b="0" i="0" u="none" strike="noStrike" cap="none" baseline="0" dirty="0">
                <a:solidFill>
                  <a:schemeClr val="dk2"/>
                </a:solidFill>
                <a:latin typeface="Galdeano"/>
                <a:ea typeface="Galdeano"/>
                <a:cs typeface="Galdeano"/>
                <a:sym typeface="Galdeano"/>
              </a:rPr>
              <a:t>Ingredients</a:t>
            </a:r>
          </a:p>
          <a:p>
            <a:pPr marL="759143" lvl="1" indent="-228600">
              <a:spcBef>
                <a:spcPts val="0"/>
              </a:spcBef>
              <a:buSzPct val="100000"/>
            </a:pPr>
            <a:r>
              <a:rPr lang="en-US" sz="2600" b="0" i="0" u="none" strike="noStrike" cap="none" baseline="0" dirty="0">
                <a:solidFill>
                  <a:schemeClr val="dk2"/>
                </a:solidFill>
                <a:latin typeface="Galdeano"/>
                <a:ea typeface="Galdeano"/>
                <a:cs typeface="Galdeano"/>
                <a:sym typeface="Galdeano"/>
              </a:rPr>
              <a:t>Use ACCTA resources</a:t>
            </a:r>
          </a:p>
          <a:p>
            <a:pPr marL="1038543" lvl="2" indent="-238443">
              <a:spcBef>
                <a:spcPts val="0"/>
              </a:spcBef>
              <a:buSzPct val="100000"/>
            </a:pPr>
            <a:r>
              <a:rPr lang="en-US" sz="2400" b="0" i="0" u="none" strike="noStrike" cap="none" baseline="0" dirty="0">
                <a:solidFill>
                  <a:schemeClr val="dk2"/>
                </a:solidFill>
                <a:latin typeface="Galdeano"/>
                <a:ea typeface="Galdeano"/>
                <a:cs typeface="Galdeano"/>
                <a:sym typeface="Galdeano"/>
              </a:rPr>
              <a:t>Attend the conference </a:t>
            </a:r>
            <a:r>
              <a:rPr lang="en-US" sz="2400" b="0" i="0" u="none" strike="noStrike" cap="none" baseline="0" dirty="0">
                <a:solidFill>
                  <a:schemeClr val="dk2"/>
                </a:solidFill>
                <a:latin typeface="Galdeano"/>
                <a:ea typeface="Galdeano"/>
                <a:cs typeface="Galdeano"/>
                <a:sym typeface="Wingdings" panose="05000000000000000000" pitchFamily="2" charset="2"/>
              </a:rPr>
              <a:t></a:t>
            </a:r>
          </a:p>
          <a:p>
            <a:pPr marL="1038543" lvl="2" indent="-238443">
              <a:spcBef>
                <a:spcPts val="0"/>
              </a:spcBef>
              <a:buSzPct val="100000"/>
            </a:pPr>
            <a:r>
              <a:rPr lang="en-US" sz="2400" dirty="0">
                <a:sym typeface="Wingdings" panose="05000000000000000000" pitchFamily="2" charset="2"/>
              </a:rPr>
              <a:t>Talk to TDs who are where you are in your process</a:t>
            </a:r>
          </a:p>
          <a:p>
            <a:pPr marL="1038543" lvl="2" indent="-238443">
              <a:spcBef>
                <a:spcPts val="0"/>
              </a:spcBef>
              <a:buSzPct val="100000"/>
            </a:pPr>
            <a:r>
              <a:rPr lang="en-US" sz="2400" b="0" i="0" u="none" strike="noStrike" cap="none" baseline="0" dirty="0">
                <a:solidFill>
                  <a:schemeClr val="dk2"/>
                </a:solidFill>
                <a:latin typeface="Galdeano"/>
                <a:ea typeface="Galdeano"/>
                <a:cs typeface="Galdeano"/>
                <a:sym typeface="Wingdings" panose="05000000000000000000" pitchFamily="2" charset="2"/>
              </a:rPr>
              <a:t>Ask</a:t>
            </a:r>
            <a:r>
              <a:rPr lang="en-US" sz="2400" b="0" i="0" u="none" strike="noStrike" cap="none" dirty="0">
                <a:solidFill>
                  <a:schemeClr val="dk2"/>
                </a:solidFill>
                <a:latin typeface="Galdeano"/>
                <a:ea typeface="Galdeano"/>
                <a:cs typeface="Galdeano"/>
                <a:sym typeface="Wingdings" panose="05000000000000000000" pitchFamily="2" charset="2"/>
              </a:rPr>
              <a:t> for actual resources (DO NOT BE AFRAID TO ASK! </a:t>
            </a:r>
            <a:r>
              <a:rPr lang="en-US" sz="2400" dirty="0">
                <a:sym typeface="Wingdings" panose="05000000000000000000" pitchFamily="2" charset="2"/>
              </a:rPr>
              <a:t>WE WANT TO HELP!!</a:t>
            </a:r>
            <a:r>
              <a:rPr lang="en-US" sz="2400" b="0" i="0" u="none" strike="noStrike" cap="none" dirty="0">
                <a:solidFill>
                  <a:schemeClr val="dk2"/>
                </a:solidFill>
                <a:latin typeface="Galdeano"/>
                <a:ea typeface="Galdeano"/>
                <a:cs typeface="Galdeano"/>
                <a:sym typeface="Wingdings" panose="05000000000000000000" pitchFamily="2" charset="2"/>
              </a:rPr>
              <a:t>)</a:t>
            </a:r>
            <a:endParaRPr lang="en-US" sz="2400" b="0" i="0" u="none" strike="noStrike" cap="none" baseline="0" dirty="0">
              <a:solidFill>
                <a:schemeClr val="dk2"/>
              </a:solidFill>
              <a:latin typeface="Galdeano"/>
              <a:ea typeface="Galdeano"/>
              <a:cs typeface="Galdeano"/>
              <a:sym typeface="Galdeano"/>
            </a:endParaRPr>
          </a:p>
          <a:p>
            <a:pPr marL="759143" lvl="1" indent="-228600">
              <a:spcBef>
                <a:spcPts val="0"/>
              </a:spcBef>
              <a:buSzPct val="100000"/>
            </a:pPr>
            <a:r>
              <a:rPr lang="en-US" sz="2600" b="0" i="0" u="none" strike="noStrike" cap="none" baseline="0" dirty="0">
                <a:solidFill>
                  <a:schemeClr val="dk2"/>
                </a:solidFill>
                <a:latin typeface="Galdeano"/>
                <a:ea typeface="Galdeano"/>
                <a:cs typeface="Galdeano"/>
                <a:sym typeface="Galdeano"/>
              </a:rPr>
              <a:t>Sign up for an ACCTA mentor</a:t>
            </a:r>
          </a:p>
          <a:p>
            <a:pPr marL="759143" lvl="1" indent="-228600">
              <a:spcBef>
                <a:spcPts val="0"/>
              </a:spcBef>
              <a:buSzPct val="100000"/>
            </a:pPr>
            <a:r>
              <a:rPr lang="en-US" sz="2600" b="0" i="0" u="none" strike="noStrike" cap="none" baseline="0" dirty="0">
                <a:solidFill>
                  <a:schemeClr val="dk2"/>
                </a:solidFill>
                <a:latin typeface="Galdeano"/>
                <a:ea typeface="Galdeano"/>
                <a:cs typeface="Galdeano"/>
                <a:sym typeface="Galdeano"/>
              </a:rPr>
              <a:t>Sign up for an APPIC mentor</a:t>
            </a:r>
          </a:p>
          <a:p>
            <a:pPr marL="759143" lvl="1" indent="-228600">
              <a:spcBef>
                <a:spcPts val="0"/>
              </a:spcBef>
              <a:buSzPct val="100000"/>
            </a:pPr>
            <a:r>
              <a:rPr lang="en-US" sz="2600" b="0" i="0" u="none" strike="noStrike" cap="none" baseline="0" dirty="0">
                <a:solidFill>
                  <a:schemeClr val="dk2"/>
                </a:solidFill>
                <a:latin typeface="Galdeano"/>
                <a:ea typeface="Galdeano"/>
                <a:cs typeface="Galdeano"/>
                <a:sym typeface="Galdeano"/>
              </a:rPr>
              <a:t>Attend the APA self-study program at ACCTA conference</a:t>
            </a:r>
          </a:p>
          <a:p>
            <a:pPr marL="759143" lvl="1" indent="-228600">
              <a:spcBef>
                <a:spcPts val="0"/>
              </a:spcBef>
              <a:buSzPct val="100000"/>
            </a:pPr>
            <a:r>
              <a:rPr lang="en-US" sz="2600" dirty="0"/>
              <a:t>Psychology Internship Development Toolkit</a:t>
            </a:r>
            <a:endParaRPr lang="en-US" sz="2600" b="0" i="0" u="none" strike="noStrike" cap="none" baseline="0" dirty="0">
              <a:solidFill>
                <a:schemeClr val="dk2"/>
              </a:solidFill>
              <a:latin typeface="Galdeano"/>
              <a:ea typeface="Galdeano"/>
              <a:cs typeface="Galdeano"/>
              <a:sym typeface="Galdeano"/>
            </a:endParaRPr>
          </a:p>
        </p:txBody>
      </p:sp>
      <p:sp>
        <p:nvSpPr>
          <p:cNvPr id="216" name="Shape 216"/>
          <p:cNvSpPr txBox="1">
            <a:spLocks noGrp="1"/>
          </p:cNvSpPr>
          <p:nvPr>
            <p:ph type="title"/>
          </p:nvPr>
        </p:nvSpPr>
        <p:spPr>
          <a:prstGeom prst="rect">
            <a:avLst/>
          </a:prstGeom>
          <a:noFill/>
          <a:ln>
            <a:noFill/>
          </a:ln>
        </p:spPr>
        <p:txBody>
          <a:bodyPr lIns="91425" tIns="91425" rIns="91425" bIns="91425" anchor="ctr" anchorCtr="0">
            <a:noAutofit/>
          </a:bodyPr>
          <a:lstStyle/>
          <a:p>
            <a:pPr lvl="0">
              <a:buClr>
                <a:schemeClr val="dk1"/>
              </a:buClr>
              <a:buSzPct val="25000"/>
            </a:pPr>
            <a:r>
              <a:rPr lang="en-US" dirty="0">
                <a:solidFill>
                  <a:schemeClr val="bg1"/>
                </a:solidFill>
                <a:latin typeface="Galdeano" panose="020B0604020202020204" charset="0"/>
                <a:ea typeface="Calibri"/>
                <a:cs typeface="Calibri"/>
                <a:sym typeface="Calibri"/>
              </a:rPr>
              <a:t>Now that you’ve done your preparation…</a:t>
            </a:r>
            <a:endParaRPr lang="en-US" sz="4400" b="0" i="0" u="none" strike="noStrike" cap="none" baseline="0" dirty="0">
              <a:solidFill>
                <a:schemeClr val="bg1"/>
              </a:solidFill>
              <a:latin typeface="Galdeano"/>
              <a:ea typeface="Galdeano"/>
              <a:cs typeface="Galdeano"/>
              <a:sym typeface="Galdeano"/>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72066" y="2286000"/>
            <a:ext cx="7408332" cy="4343400"/>
          </a:xfrm>
        </p:spPr>
        <p:txBody>
          <a:bodyPr/>
          <a:lstStyle/>
          <a:p>
            <a:r>
              <a:rPr lang="en-US" sz="3200" dirty="0"/>
              <a:t>Ingredients cont’d</a:t>
            </a:r>
            <a:endParaRPr lang="en-US" sz="2800" dirty="0"/>
          </a:p>
          <a:p>
            <a:pPr lvl="1"/>
            <a:r>
              <a:rPr lang="en-US" sz="2600" dirty="0"/>
              <a:t>Support from Director and staff</a:t>
            </a:r>
          </a:p>
          <a:p>
            <a:pPr lvl="1"/>
            <a:r>
              <a:rPr lang="en-US" sz="2600" dirty="0"/>
              <a:t>Allotted Budget</a:t>
            </a:r>
          </a:p>
          <a:p>
            <a:pPr lvl="1"/>
            <a:r>
              <a:rPr lang="en-US" sz="2600" dirty="0"/>
              <a:t>Organization</a:t>
            </a:r>
          </a:p>
          <a:p>
            <a:pPr lvl="1"/>
            <a:r>
              <a:rPr lang="en-US" sz="2600" dirty="0"/>
              <a:t>Attention to details</a:t>
            </a:r>
          </a:p>
          <a:p>
            <a:pPr lvl="1"/>
            <a:r>
              <a:rPr lang="en-US" sz="2600" dirty="0"/>
              <a:t>Flexibility</a:t>
            </a:r>
          </a:p>
          <a:p>
            <a:pPr lvl="1"/>
            <a:r>
              <a:rPr lang="en-US" sz="3000" b="1" dirty="0">
                <a:solidFill>
                  <a:schemeClr val="bg2"/>
                </a:solidFill>
              </a:rPr>
              <a:t>The main ingredient…TIME!</a:t>
            </a:r>
          </a:p>
          <a:p>
            <a:endParaRPr lang="en-US" sz="2800" dirty="0"/>
          </a:p>
        </p:txBody>
      </p:sp>
      <p:sp>
        <p:nvSpPr>
          <p:cNvPr id="3" name="Title 2"/>
          <p:cNvSpPr>
            <a:spLocks noGrp="1"/>
          </p:cNvSpPr>
          <p:nvPr>
            <p:ph type="title"/>
          </p:nvPr>
        </p:nvSpPr>
        <p:spPr/>
        <p:txBody>
          <a:bodyPr/>
          <a:lstStyle/>
          <a:p>
            <a:r>
              <a:rPr lang="en-US" dirty="0">
                <a:solidFill>
                  <a:schemeClr val="bg1"/>
                </a:solidFill>
                <a:latin typeface="Galdeano" panose="020B0604020202020204" charset="0"/>
                <a:ea typeface="Calibri"/>
                <a:cs typeface="Calibri"/>
                <a:sym typeface="Calibri"/>
              </a:rPr>
              <a:t>Now that you’ve done your preparation…</a:t>
            </a:r>
            <a:endParaRPr lang="en-US" dirty="0"/>
          </a:p>
        </p:txBody>
      </p:sp>
    </p:spTree>
    <p:extLst>
      <p:ext uri="{BB962C8B-B14F-4D97-AF65-F5344CB8AC3E}">
        <p14:creationId xmlns:p14="http://schemas.microsoft.com/office/powerpoint/2010/main" val="393329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Domain “</a:t>
            </a:r>
            <a:r>
              <a:rPr lang="en-US" sz="6600" dirty="0" err="1"/>
              <a:t>D”iversity</a:t>
            </a:r>
            <a:endParaRPr lang="en-US" sz="6600" dirty="0"/>
          </a:p>
        </p:txBody>
      </p:sp>
      <p:sp>
        <p:nvSpPr>
          <p:cNvPr id="3" name="Text Placeholder 2"/>
          <p:cNvSpPr>
            <a:spLocks noGrp="1"/>
          </p:cNvSpPr>
          <p:nvPr>
            <p:ph type="body" idx="1"/>
          </p:nvPr>
        </p:nvSpPr>
        <p:spPr/>
        <p:txBody>
          <a:bodyPr/>
          <a:lstStyle/>
          <a:p>
            <a:r>
              <a:rPr lang="en-US" sz="2800" dirty="0"/>
              <a:t>Learning Objective #3</a:t>
            </a:r>
          </a:p>
        </p:txBody>
      </p:sp>
    </p:spTree>
    <p:extLst>
      <p:ext uri="{BB962C8B-B14F-4D97-AF65-F5344CB8AC3E}">
        <p14:creationId xmlns:p14="http://schemas.microsoft.com/office/powerpoint/2010/main" val="3250567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72066" y="2209800"/>
            <a:ext cx="7408332" cy="3916361"/>
          </a:xfrm>
        </p:spPr>
        <p:txBody>
          <a:bodyPr>
            <a:normAutofit fontScale="92500" lnSpcReduction="10000"/>
          </a:bodyPr>
          <a:lstStyle/>
          <a:p>
            <a:r>
              <a:rPr lang="en-US" dirty="0"/>
              <a:t>Individual &amp; Cultural Difference (Domain D)</a:t>
            </a:r>
          </a:p>
          <a:p>
            <a:pPr lvl="1"/>
            <a:r>
              <a:rPr lang="en-US" dirty="0">
                <a:solidFill>
                  <a:schemeClr val="bg2"/>
                </a:solidFill>
              </a:rPr>
              <a:t>Implement into every aspect of training program</a:t>
            </a:r>
          </a:p>
          <a:p>
            <a:pPr lvl="2"/>
            <a:r>
              <a:rPr lang="en-US" dirty="0">
                <a:solidFill>
                  <a:schemeClr val="bg2"/>
                </a:solidFill>
              </a:rPr>
              <a:t>Seminars, evaluations, staff meetings, office space</a:t>
            </a:r>
          </a:p>
          <a:p>
            <a:pPr lvl="1"/>
            <a:r>
              <a:rPr lang="en-US" dirty="0">
                <a:solidFill>
                  <a:schemeClr val="bg2"/>
                </a:solidFill>
              </a:rPr>
              <a:t>Focus on your center and program’s strengths and use this throughout internship</a:t>
            </a:r>
          </a:p>
          <a:p>
            <a:pPr lvl="2"/>
            <a:r>
              <a:rPr lang="en-US" dirty="0">
                <a:solidFill>
                  <a:schemeClr val="bg2"/>
                </a:solidFill>
              </a:rPr>
              <a:t>Region, student enrollment</a:t>
            </a:r>
          </a:p>
          <a:p>
            <a:pPr lvl="1"/>
            <a:r>
              <a:rPr lang="en-US" dirty="0">
                <a:solidFill>
                  <a:schemeClr val="bg2"/>
                </a:solidFill>
              </a:rPr>
              <a:t>Preparing interns to serve diverse populations</a:t>
            </a:r>
          </a:p>
          <a:p>
            <a:pPr lvl="2"/>
            <a:r>
              <a:rPr lang="en-US" dirty="0">
                <a:solidFill>
                  <a:schemeClr val="bg2"/>
                </a:solidFill>
              </a:rPr>
              <a:t>Multicultural Seminar</a:t>
            </a:r>
          </a:p>
          <a:p>
            <a:pPr lvl="2"/>
            <a:r>
              <a:rPr lang="en-US" dirty="0">
                <a:solidFill>
                  <a:schemeClr val="bg2"/>
                </a:solidFill>
              </a:rPr>
              <a:t>Statement on serving diverse others</a:t>
            </a:r>
          </a:p>
          <a:p>
            <a:pPr lvl="1"/>
            <a:r>
              <a:rPr lang="en-US" dirty="0">
                <a:solidFill>
                  <a:schemeClr val="bg2"/>
                </a:solidFill>
              </a:rPr>
              <a:t>Statement on serving diverse others</a:t>
            </a:r>
          </a:p>
          <a:p>
            <a:pPr lvl="1"/>
            <a:r>
              <a:rPr lang="en-US" dirty="0">
                <a:solidFill>
                  <a:schemeClr val="bg2"/>
                </a:solidFill>
              </a:rPr>
              <a:t>Don’t be alarmed if you are asked to discuss this further at several points in the process</a:t>
            </a:r>
          </a:p>
          <a:p>
            <a:pPr marL="749301" lvl="2" indent="0">
              <a:buNone/>
            </a:pPr>
            <a:endParaRPr lang="en-US" dirty="0">
              <a:solidFill>
                <a:schemeClr val="bg2"/>
              </a:solidFill>
            </a:endParaRPr>
          </a:p>
          <a:p>
            <a:pPr lvl="2"/>
            <a:endParaRPr lang="en-US" dirty="0">
              <a:solidFill>
                <a:schemeClr val="bg2"/>
              </a:solidFill>
            </a:endParaRPr>
          </a:p>
          <a:p>
            <a:pPr lvl="1"/>
            <a:endParaRPr lang="en-US" dirty="0">
              <a:solidFill>
                <a:schemeClr val="bg2"/>
              </a:solidFill>
            </a:endParaRPr>
          </a:p>
          <a:p>
            <a:pPr lvl="1"/>
            <a:endParaRPr lang="en-US" dirty="0"/>
          </a:p>
          <a:p>
            <a:endParaRPr lang="en-US" dirty="0"/>
          </a:p>
        </p:txBody>
      </p:sp>
      <p:sp>
        <p:nvSpPr>
          <p:cNvPr id="3" name="Title 2"/>
          <p:cNvSpPr>
            <a:spLocks noGrp="1"/>
          </p:cNvSpPr>
          <p:nvPr>
            <p:ph type="title"/>
          </p:nvPr>
        </p:nvSpPr>
        <p:spPr/>
        <p:txBody>
          <a:bodyPr/>
          <a:lstStyle/>
          <a:p>
            <a:r>
              <a:rPr lang="en-US" dirty="0">
                <a:solidFill>
                  <a:schemeClr val="bg1"/>
                </a:solidFill>
                <a:latin typeface="Galdeano" panose="020B0604020202020204" charset="0"/>
                <a:ea typeface="Calibri"/>
                <a:cs typeface="Calibri"/>
                <a:sym typeface="Calibri"/>
              </a:rPr>
              <a:t>A Key Ingredient</a:t>
            </a:r>
            <a:endParaRPr lang="en-US" dirty="0"/>
          </a:p>
        </p:txBody>
      </p:sp>
    </p:spTree>
    <p:extLst>
      <p:ext uri="{BB962C8B-B14F-4D97-AF65-F5344CB8AC3E}">
        <p14:creationId xmlns:p14="http://schemas.microsoft.com/office/powerpoint/2010/main" val="2450176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Timelines &amp; Flow</a:t>
            </a:r>
          </a:p>
        </p:txBody>
      </p:sp>
      <p:sp>
        <p:nvSpPr>
          <p:cNvPr id="3" name="Text Placeholder 2"/>
          <p:cNvSpPr>
            <a:spLocks noGrp="1"/>
          </p:cNvSpPr>
          <p:nvPr>
            <p:ph type="body" idx="1"/>
          </p:nvPr>
        </p:nvSpPr>
        <p:spPr/>
        <p:txBody>
          <a:bodyPr/>
          <a:lstStyle/>
          <a:p>
            <a:r>
              <a:rPr lang="en-US" sz="2800" dirty="0"/>
              <a:t>Learning Objective #4</a:t>
            </a:r>
          </a:p>
        </p:txBody>
      </p:sp>
    </p:spTree>
    <p:extLst>
      <p:ext uri="{BB962C8B-B14F-4D97-AF65-F5344CB8AC3E}">
        <p14:creationId xmlns:p14="http://schemas.microsoft.com/office/powerpoint/2010/main" val="1508407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txBox="1">
            <a:spLocks noGrp="1"/>
          </p:cNvSpPr>
          <p:nvPr>
            <p:ph type="body" idx="1"/>
          </p:nvPr>
        </p:nvSpPr>
        <p:spPr>
          <a:xfrm>
            <a:off x="871538" y="2674938"/>
            <a:ext cx="7408862" cy="3451225"/>
          </a:xfrm>
        </p:spPr>
        <p:txBody>
          <a:bodyPr tIns="45700" bIns="45700">
            <a:noAutofit/>
          </a:bodyPr>
          <a:lstStyle/>
          <a:p>
            <a:pPr indent="-274320" eaLnBrk="1" fontAlgn="auto" hangingPunct="1">
              <a:spcBef>
                <a:spcPts val="444"/>
              </a:spcBef>
              <a:spcAft>
                <a:spcPts val="0"/>
              </a:spcAft>
              <a:buSzPct val="100909"/>
              <a:defRPr/>
            </a:pPr>
            <a:r>
              <a:rPr lang="en-US" sz="2220" dirty="0"/>
              <a:t>The 2016 Match was the most successful in years</a:t>
            </a:r>
          </a:p>
          <a:p>
            <a:pPr lvl="1" indent="-274320" eaLnBrk="1" fontAlgn="auto" hangingPunct="1">
              <a:spcBef>
                <a:spcPts val="444"/>
              </a:spcBef>
              <a:spcAft>
                <a:spcPts val="0"/>
              </a:spcAft>
              <a:buSzPct val="100909"/>
              <a:defRPr/>
            </a:pPr>
            <a:r>
              <a:rPr lang="en-US" sz="2020" dirty="0"/>
              <a:t>94% (3,595) of applicants matched in Phase I or Phase II</a:t>
            </a:r>
          </a:p>
          <a:p>
            <a:pPr lvl="1" indent="-274320" eaLnBrk="1" fontAlgn="auto" hangingPunct="1">
              <a:spcBef>
                <a:spcPts val="444"/>
              </a:spcBef>
              <a:spcAft>
                <a:spcPts val="0"/>
              </a:spcAft>
              <a:buSzPct val="100909"/>
              <a:defRPr/>
            </a:pPr>
            <a:r>
              <a:rPr lang="en-US" sz="2020" dirty="0"/>
              <a:t>Only 219 applicants were not matched</a:t>
            </a:r>
          </a:p>
          <a:p>
            <a:pPr lvl="1" indent="-274320" eaLnBrk="1" fontAlgn="auto" hangingPunct="1">
              <a:spcBef>
                <a:spcPts val="444"/>
              </a:spcBef>
              <a:spcAft>
                <a:spcPts val="0"/>
              </a:spcAft>
              <a:buSzPct val="100909"/>
              <a:defRPr/>
            </a:pPr>
            <a:r>
              <a:rPr lang="en-US" sz="2020" dirty="0"/>
              <a:t>Some of the 219 matched in the Post-Match Vacancy Service</a:t>
            </a:r>
          </a:p>
          <a:p>
            <a:pPr indent="-274320" eaLnBrk="1" fontAlgn="auto" hangingPunct="1">
              <a:spcBef>
                <a:spcPts val="444"/>
              </a:spcBef>
              <a:spcAft>
                <a:spcPts val="0"/>
              </a:spcAft>
              <a:buSzPct val="100909"/>
              <a:defRPr/>
            </a:pPr>
            <a:r>
              <a:rPr lang="en-US" sz="2220" dirty="0"/>
              <a:t>Despite these improvements, there is still a need for more ACCREDITED internships</a:t>
            </a:r>
          </a:p>
          <a:p>
            <a:pPr lvl="1" indent="-274320" eaLnBrk="1" fontAlgn="auto" hangingPunct="1">
              <a:spcBef>
                <a:spcPts val="444"/>
              </a:spcBef>
              <a:spcAft>
                <a:spcPts val="0"/>
              </a:spcAft>
              <a:buSzPct val="100909"/>
              <a:defRPr/>
            </a:pPr>
            <a:r>
              <a:rPr lang="en-US" sz="1835" dirty="0"/>
              <a:t>Provides a range of options</a:t>
            </a:r>
          </a:p>
          <a:p>
            <a:pPr lvl="1" indent="-274320" eaLnBrk="1" fontAlgn="auto" hangingPunct="1">
              <a:spcBef>
                <a:spcPts val="444"/>
              </a:spcBef>
              <a:spcAft>
                <a:spcPts val="0"/>
              </a:spcAft>
              <a:buSzPct val="100909"/>
              <a:defRPr/>
            </a:pPr>
            <a:r>
              <a:rPr lang="en-US" sz="1835" dirty="0"/>
              <a:t>Need internships in rural and areas without many training programs to offer choices within proximity to applicants</a:t>
            </a:r>
          </a:p>
        </p:txBody>
      </p:sp>
      <p:sp>
        <p:nvSpPr>
          <p:cNvPr id="11267" name="Shape 146"/>
          <p:cNvSpPr txBox="1">
            <a:spLocks noGrp="1"/>
          </p:cNvSpPr>
          <p:nvPr>
            <p:ph type="title"/>
          </p:nvPr>
        </p:nvSpPr>
        <p:spPr>
          <a:xfrm>
            <a:off x="457200" y="338138"/>
            <a:ext cx="8229600" cy="1252537"/>
          </a:xfrm>
        </p:spPr>
        <p:txBody>
          <a:bodyPr tIns="45700" bIns="45700"/>
          <a:lstStyle/>
          <a:p>
            <a:pPr eaLnBrk="1" hangingPunct="1">
              <a:spcBef>
                <a:spcPct val="0"/>
              </a:spcBef>
              <a:buClr>
                <a:srgbClr val="000000"/>
              </a:buClr>
              <a:buSzPct val="25000"/>
              <a:buFont typeface="Galdeano" charset="0"/>
              <a:buNone/>
            </a:pPr>
            <a:r>
              <a:rPr lang="en-US" altLang="en-US">
                <a:solidFill>
                  <a:schemeClr val="bg1"/>
                </a:solidFill>
                <a:latin typeface="Galdeano" charset="0"/>
                <a:cs typeface="Galdeano" charset="0"/>
                <a:sym typeface="Galdeano" charset="0"/>
              </a:rPr>
              <a:t>Increase Internship Positions</a:t>
            </a:r>
          </a:p>
        </p:txBody>
      </p:sp>
    </p:spTree>
    <p:extLst>
      <p:ext uri="{BB962C8B-B14F-4D97-AF65-F5344CB8AC3E}">
        <p14:creationId xmlns:p14="http://schemas.microsoft.com/office/powerpoint/2010/main" val="421341657"/>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lvl="0"/>
            <a:r>
              <a:rPr lang="en-US" dirty="0">
                <a:solidFill>
                  <a:schemeClr val="bg2"/>
                </a:solidFill>
              </a:rPr>
              <a:t>Review timelines and task lists in order to become familiar with training director responsibilities</a:t>
            </a:r>
            <a:endParaRPr lang="en-US" dirty="0"/>
          </a:p>
          <a:p>
            <a:pPr lvl="1"/>
            <a:r>
              <a:rPr lang="en-US" dirty="0"/>
              <a:t>Once the internship has started, here is a list of tasks that need to be completed</a:t>
            </a:r>
          </a:p>
          <a:p>
            <a:pPr marL="152400" indent="0">
              <a:buNone/>
            </a:pPr>
            <a:endParaRPr lang="en-US" dirty="0"/>
          </a:p>
          <a:p>
            <a:pPr lvl="1"/>
            <a:r>
              <a:rPr lang="en-US" dirty="0">
                <a:solidFill>
                  <a:schemeClr val="bg2"/>
                </a:solidFill>
              </a:rPr>
              <a:t>Monthly task list hand out</a:t>
            </a:r>
          </a:p>
          <a:p>
            <a:pPr marL="152400" lvl="0" indent="0">
              <a:buNone/>
            </a:pPr>
            <a:endParaRPr lang="en-US" dirty="0">
              <a:solidFill>
                <a:schemeClr val="bg2"/>
              </a:solidFill>
            </a:endParaRPr>
          </a:p>
          <a:p>
            <a:pPr lvl="1"/>
            <a:r>
              <a:rPr lang="en-US" dirty="0">
                <a:solidFill>
                  <a:schemeClr val="bg2"/>
                </a:solidFill>
              </a:rPr>
              <a:t>The “flow” of the training year</a:t>
            </a:r>
          </a:p>
          <a:p>
            <a:pPr lvl="0"/>
            <a:endParaRPr lang="en-US" dirty="0">
              <a:solidFill>
                <a:schemeClr val="bg2"/>
              </a:solidFill>
            </a:endParaRPr>
          </a:p>
          <a:p>
            <a:pPr lvl="0"/>
            <a:endParaRPr lang="en-US" dirty="0">
              <a:solidFill>
                <a:schemeClr val="bg2"/>
              </a:solidFill>
            </a:endParaRPr>
          </a:p>
          <a:p>
            <a:endParaRPr lang="en-US" dirty="0"/>
          </a:p>
          <a:p>
            <a:endParaRPr lang="en-US" dirty="0"/>
          </a:p>
        </p:txBody>
      </p:sp>
      <p:sp>
        <p:nvSpPr>
          <p:cNvPr id="3" name="Title 2"/>
          <p:cNvSpPr>
            <a:spLocks noGrp="1"/>
          </p:cNvSpPr>
          <p:nvPr>
            <p:ph type="title"/>
          </p:nvPr>
        </p:nvSpPr>
        <p:spPr/>
        <p:txBody>
          <a:bodyPr/>
          <a:lstStyle/>
          <a:p>
            <a:r>
              <a:rPr lang="en-US" dirty="0">
                <a:solidFill>
                  <a:schemeClr val="bg1"/>
                </a:solidFill>
                <a:latin typeface="Galdeano" panose="020B0604020202020204" charset="0"/>
                <a:ea typeface="Calibri"/>
                <a:cs typeface="Calibri"/>
                <a:sym typeface="Calibri"/>
              </a:rPr>
              <a:t>Learning Objective #4</a:t>
            </a:r>
            <a:endParaRPr lang="en-US" dirty="0"/>
          </a:p>
        </p:txBody>
      </p:sp>
    </p:spTree>
    <p:extLst>
      <p:ext uri="{BB962C8B-B14F-4D97-AF65-F5344CB8AC3E}">
        <p14:creationId xmlns:p14="http://schemas.microsoft.com/office/powerpoint/2010/main" val="359035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Let’s Get Cooking!</a:t>
            </a:r>
          </a:p>
        </p:txBody>
      </p:sp>
      <p:sp>
        <p:nvSpPr>
          <p:cNvPr id="3" name="Text Placeholder 2"/>
          <p:cNvSpPr>
            <a:spLocks noGrp="1"/>
          </p:cNvSpPr>
          <p:nvPr>
            <p:ph type="body" idx="1"/>
          </p:nvPr>
        </p:nvSpPr>
        <p:spPr/>
        <p:txBody>
          <a:bodyPr/>
          <a:lstStyle/>
          <a:p>
            <a:r>
              <a:rPr lang="en-US" sz="2800" dirty="0"/>
              <a:t>Learning Objective #5</a:t>
            </a:r>
          </a:p>
        </p:txBody>
      </p:sp>
    </p:spTree>
    <p:extLst>
      <p:ext uri="{BB962C8B-B14F-4D97-AF65-F5344CB8AC3E}">
        <p14:creationId xmlns:p14="http://schemas.microsoft.com/office/powerpoint/2010/main" val="3035854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Create a plan of action for your center’s training needs and goals.</a:t>
            </a:r>
          </a:p>
          <a:p>
            <a:r>
              <a:rPr lang="en-US" dirty="0"/>
              <a:t>Small group discussion (10-15 minutes)</a:t>
            </a:r>
          </a:p>
          <a:p>
            <a:pPr lvl="1"/>
            <a:r>
              <a:rPr lang="en-US" dirty="0"/>
              <a:t>Where are you at in the process of creating an internship?</a:t>
            </a:r>
          </a:p>
          <a:p>
            <a:pPr lvl="1"/>
            <a:r>
              <a:rPr lang="en-US" dirty="0"/>
              <a:t>Where is a good starting place to achieve your initial goals?</a:t>
            </a:r>
          </a:p>
          <a:p>
            <a:pPr lvl="1"/>
            <a:r>
              <a:rPr lang="en-US" dirty="0"/>
              <a:t>What are potential blocks to get started?</a:t>
            </a:r>
          </a:p>
          <a:p>
            <a:pPr lvl="1"/>
            <a:r>
              <a:rPr lang="en-US" dirty="0"/>
              <a:t>What resources do you need to achieve your goals?</a:t>
            </a:r>
          </a:p>
          <a:p>
            <a:pPr lvl="1"/>
            <a:r>
              <a:rPr lang="en-US" dirty="0"/>
              <a:t>Based on what you’ve learned today, what does a realistic timeline look like for you?</a:t>
            </a:r>
          </a:p>
          <a:p>
            <a:pPr lvl="1"/>
            <a:endParaRPr lang="en-US" dirty="0"/>
          </a:p>
        </p:txBody>
      </p:sp>
      <p:sp>
        <p:nvSpPr>
          <p:cNvPr id="3" name="Title 2"/>
          <p:cNvSpPr>
            <a:spLocks noGrp="1"/>
          </p:cNvSpPr>
          <p:nvPr>
            <p:ph type="title"/>
          </p:nvPr>
        </p:nvSpPr>
        <p:spPr/>
        <p:txBody>
          <a:bodyPr/>
          <a:lstStyle/>
          <a:p>
            <a:r>
              <a:rPr lang="en-US" dirty="0"/>
              <a:t>Learning Objective #5</a:t>
            </a:r>
          </a:p>
        </p:txBody>
      </p:sp>
    </p:spTree>
    <p:extLst>
      <p:ext uri="{BB962C8B-B14F-4D97-AF65-F5344CB8AC3E}">
        <p14:creationId xmlns:p14="http://schemas.microsoft.com/office/powerpoint/2010/main" val="2136855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Amber’s Info</a:t>
            </a:r>
          </a:p>
          <a:p>
            <a:pPr lvl="1"/>
            <a:r>
              <a:rPr lang="en-US" dirty="0">
                <a:hlinkClick r:id="rId2"/>
              </a:rPr>
              <a:t>ambercargill@gwu.edu</a:t>
            </a:r>
            <a:endParaRPr lang="en-US" dirty="0"/>
          </a:p>
          <a:p>
            <a:pPr lvl="1"/>
            <a:r>
              <a:rPr lang="en-US" dirty="0"/>
              <a:t>202.994.5262</a:t>
            </a:r>
          </a:p>
          <a:p>
            <a:pPr lvl="1"/>
            <a:endParaRPr lang="en-US" dirty="0"/>
          </a:p>
          <a:p>
            <a:r>
              <a:rPr lang="en-US" dirty="0"/>
              <a:t>Emily’s Info</a:t>
            </a:r>
          </a:p>
          <a:p>
            <a:pPr lvl="1"/>
            <a:r>
              <a:rPr lang="en-US" dirty="0">
                <a:hlinkClick r:id="rId3"/>
              </a:rPr>
              <a:t>Emily.RussellSlife@unlv.edu</a:t>
            </a:r>
            <a:endParaRPr lang="en-US" dirty="0"/>
          </a:p>
          <a:p>
            <a:pPr lvl="1"/>
            <a:endParaRPr lang="en-US" dirty="0"/>
          </a:p>
          <a:p>
            <a:pPr lvl="1"/>
            <a:endParaRPr lang="en-US" dirty="0"/>
          </a:p>
        </p:txBody>
      </p:sp>
      <p:sp>
        <p:nvSpPr>
          <p:cNvPr id="3" name="Title 2"/>
          <p:cNvSpPr>
            <a:spLocks noGrp="1"/>
          </p:cNvSpPr>
          <p:nvPr>
            <p:ph type="title"/>
          </p:nvPr>
        </p:nvSpPr>
        <p:spPr/>
        <p:txBody>
          <a:bodyPr/>
          <a:lstStyle/>
          <a:p>
            <a:r>
              <a:rPr lang="en-US" dirty="0"/>
              <a:t>Contact Us</a:t>
            </a:r>
          </a:p>
        </p:txBody>
      </p:sp>
    </p:spTree>
    <p:extLst>
      <p:ext uri="{BB962C8B-B14F-4D97-AF65-F5344CB8AC3E}">
        <p14:creationId xmlns:p14="http://schemas.microsoft.com/office/powerpoint/2010/main" val="948514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American Psychological Association (2014). </a:t>
            </a:r>
            <a:r>
              <a:rPr lang="en-US" sz="1295" b="0" i="1" u="none" strike="noStrike" cap="none" baseline="0" dirty="0">
                <a:solidFill>
                  <a:schemeClr val="bg2"/>
                </a:solidFill>
                <a:latin typeface="Galdeano"/>
                <a:ea typeface="Galdeano"/>
                <a:cs typeface="Galdeano"/>
                <a:sym typeface="Galdeano"/>
              </a:rPr>
              <a:t>APA applauds narrowing of psychology internship gap</a:t>
            </a:r>
            <a:r>
              <a:rPr lang="en-US" sz="1295" b="0" i="0" u="none" strike="noStrike" cap="none" baseline="0" dirty="0">
                <a:solidFill>
                  <a:schemeClr val="bg2"/>
                </a:solidFill>
                <a:latin typeface="Galdeano"/>
                <a:ea typeface="Galdeano"/>
                <a:cs typeface="Galdeano"/>
                <a:sym typeface="Galdeano"/>
              </a:rPr>
              <a:t>.</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	Retrieved from http://www.apa.org/news/press/releases/2014/02/internship-gap.aspx</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Campbell, C. D., Emmons, L., </a:t>
            </a:r>
            <a:r>
              <a:rPr lang="en-US" sz="1295" b="0" i="0" u="none" strike="noStrike" cap="none" baseline="0" dirty="0" err="1">
                <a:solidFill>
                  <a:schemeClr val="bg2"/>
                </a:solidFill>
                <a:latin typeface="Galdeano"/>
                <a:ea typeface="Galdeano"/>
                <a:cs typeface="Galdeano"/>
                <a:sym typeface="Galdeano"/>
              </a:rPr>
              <a:t>Mangione</a:t>
            </a:r>
            <a:r>
              <a:rPr lang="en-US" sz="1295" b="0" i="0" u="none" strike="noStrike" cap="none" baseline="0" dirty="0">
                <a:solidFill>
                  <a:schemeClr val="bg2"/>
                </a:solidFill>
                <a:latin typeface="Galdeano"/>
                <a:ea typeface="Galdeano"/>
                <a:cs typeface="Galdeano"/>
                <a:sym typeface="Galdeano"/>
              </a:rPr>
              <a:t>, L., </a:t>
            </a:r>
            <a:r>
              <a:rPr lang="en-US" sz="1295" b="0" i="0" u="none" strike="noStrike" cap="none" baseline="0" dirty="0" err="1">
                <a:solidFill>
                  <a:schemeClr val="bg2"/>
                </a:solidFill>
                <a:latin typeface="Galdeano"/>
                <a:ea typeface="Galdeano"/>
                <a:cs typeface="Galdeano"/>
                <a:sym typeface="Galdeano"/>
              </a:rPr>
              <a:t>Grus</a:t>
            </a:r>
            <a:r>
              <a:rPr lang="en-US" sz="1295" b="0" i="0" u="none" strike="noStrike" cap="none" baseline="0" dirty="0">
                <a:solidFill>
                  <a:schemeClr val="bg2"/>
                </a:solidFill>
                <a:latin typeface="Galdeano"/>
                <a:ea typeface="Galdeano"/>
                <a:cs typeface="Galdeano"/>
                <a:sym typeface="Galdeano"/>
              </a:rPr>
              <a:t>, C. L., Berry, S., Dailey, K. C., Smith Hutchings, P., </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	Nutt, R. L., &amp; Siegel, W. G. (2015). Using the psychology internship toolkit to increase 	the number of internship positions. </a:t>
            </a:r>
            <a:r>
              <a:rPr lang="en-US" sz="1295" b="0" i="1" u="none" strike="noStrike" cap="none" baseline="0" dirty="0">
                <a:solidFill>
                  <a:schemeClr val="bg2"/>
                </a:solidFill>
                <a:latin typeface="Galdeano"/>
                <a:ea typeface="Galdeano"/>
                <a:cs typeface="Galdeano"/>
                <a:sym typeface="Galdeano"/>
              </a:rPr>
              <a:t>Training and Education in Professional  Psychology, 9</a:t>
            </a:r>
            <a:r>
              <a:rPr lang="en-US" sz="1295" b="0" i="0" u="none" strike="noStrike" cap="none" baseline="0" dirty="0">
                <a:solidFill>
                  <a:schemeClr val="bg2"/>
                </a:solidFill>
                <a:latin typeface="Galdeano"/>
                <a:ea typeface="Galdeano"/>
                <a:cs typeface="Galdeano"/>
                <a:sym typeface="Galdeano"/>
              </a:rPr>
              <a:t>, 	195-201.</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McCutcheon, S. R. (2011). The internship crisis: An uncommon urgency to build a common </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	solution. </a:t>
            </a:r>
            <a:r>
              <a:rPr lang="en-US" sz="1295" b="0" i="1" u="none" strike="noStrike" cap="none" baseline="0" dirty="0">
                <a:solidFill>
                  <a:schemeClr val="bg2"/>
                </a:solidFill>
                <a:latin typeface="Galdeano"/>
                <a:ea typeface="Galdeano"/>
                <a:cs typeface="Galdeano"/>
                <a:sym typeface="Galdeano"/>
              </a:rPr>
              <a:t>Training and Education in Professional Psychology, 5</a:t>
            </a:r>
            <a:r>
              <a:rPr lang="en-US" sz="1295" b="0" i="0" u="none" strike="noStrike" cap="none" baseline="0" dirty="0">
                <a:solidFill>
                  <a:schemeClr val="bg2"/>
                </a:solidFill>
                <a:latin typeface="Galdeano"/>
                <a:ea typeface="Galdeano"/>
                <a:cs typeface="Galdeano"/>
                <a:sym typeface="Galdeano"/>
              </a:rPr>
              <a:t>, 144-148. </a:t>
            </a:r>
          </a:p>
          <a:p>
            <a:pPr marL="0" marR="0" lvl="0" indent="0" algn="l" rtl="0">
              <a:spcBef>
                <a:spcPts val="259"/>
              </a:spcBef>
              <a:buClr>
                <a:schemeClr val="accent1"/>
              </a:buClr>
              <a:buSzPct val="25000"/>
              <a:buFont typeface="Noto Symbol"/>
              <a:buNone/>
            </a:pPr>
            <a:r>
              <a:rPr lang="en-US" sz="1295" b="0" i="0" u="none" strike="noStrike" cap="none" baseline="0" dirty="0" err="1">
                <a:solidFill>
                  <a:schemeClr val="bg2"/>
                </a:solidFill>
                <a:latin typeface="Galdeano"/>
                <a:ea typeface="Galdeano"/>
                <a:cs typeface="Galdeano"/>
                <a:sym typeface="Galdeano"/>
              </a:rPr>
              <a:t>Meyerson</a:t>
            </a:r>
            <a:r>
              <a:rPr lang="en-US" sz="1295" b="0" i="0" u="none" strike="noStrike" cap="none" baseline="0" dirty="0">
                <a:solidFill>
                  <a:schemeClr val="bg2"/>
                </a:solidFill>
                <a:latin typeface="Galdeano"/>
                <a:ea typeface="Galdeano"/>
                <a:cs typeface="Galdeano"/>
                <a:sym typeface="Galdeano"/>
              </a:rPr>
              <a:t>, D. A., </a:t>
            </a:r>
            <a:r>
              <a:rPr lang="en-US" sz="1295" b="0" i="0" u="none" strike="noStrike" cap="none" baseline="0" dirty="0" err="1">
                <a:solidFill>
                  <a:schemeClr val="bg2"/>
                </a:solidFill>
                <a:latin typeface="Galdeano"/>
                <a:ea typeface="Galdeano"/>
                <a:cs typeface="Galdeano"/>
                <a:sym typeface="Galdeano"/>
              </a:rPr>
              <a:t>Meyerson</a:t>
            </a:r>
            <a:r>
              <a:rPr lang="en-US" sz="1295" b="0" i="0" u="none" strike="noStrike" cap="none" baseline="0" dirty="0">
                <a:solidFill>
                  <a:schemeClr val="bg2"/>
                </a:solidFill>
                <a:latin typeface="Galdeano"/>
                <a:ea typeface="Galdeano"/>
                <a:cs typeface="Galdeano"/>
                <a:sym typeface="Galdeano"/>
              </a:rPr>
              <a:t>, L. N., Bolson, A., &amp; Wilson, G. A. (2013).  A legal “case” against the </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	internship placement system and a proposal to fix the system and the internship imbalance. 	</a:t>
            </a:r>
            <a:r>
              <a:rPr lang="en-US" sz="1295" b="0" i="1" u="none" strike="noStrike" cap="none" baseline="0" dirty="0">
                <a:solidFill>
                  <a:schemeClr val="bg2"/>
                </a:solidFill>
                <a:latin typeface="Galdeano"/>
                <a:ea typeface="Galdeano"/>
                <a:cs typeface="Galdeano"/>
                <a:sym typeface="Galdeano"/>
              </a:rPr>
              <a:t>Training and Education in Professional Psychology, 7</a:t>
            </a:r>
            <a:r>
              <a:rPr lang="en-US" sz="1295" b="0" i="0" u="none" strike="noStrike" cap="none" baseline="0" dirty="0">
                <a:solidFill>
                  <a:schemeClr val="bg2"/>
                </a:solidFill>
                <a:latin typeface="Galdeano"/>
                <a:ea typeface="Galdeano"/>
                <a:cs typeface="Galdeano"/>
                <a:sym typeface="Galdeano"/>
              </a:rPr>
              <a:t>, 174-184.</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Wells, S. R., Becker </a:t>
            </a:r>
            <a:r>
              <a:rPr lang="en-US" sz="1295" b="0" i="0" u="none" strike="noStrike" cap="none" baseline="0" dirty="0" err="1">
                <a:solidFill>
                  <a:schemeClr val="bg2"/>
                </a:solidFill>
                <a:latin typeface="Galdeano"/>
                <a:ea typeface="Galdeano"/>
                <a:cs typeface="Galdeano"/>
                <a:sym typeface="Galdeano"/>
              </a:rPr>
              <a:t>Herbst</a:t>
            </a:r>
            <a:r>
              <a:rPr lang="en-US" sz="1295" b="0" i="0" u="none" strike="noStrike" cap="none" baseline="0" dirty="0">
                <a:solidFill>
                  <a:schemeClr val="bg2"/>
                </a:solidFill>
                <a:latin typeface="Galdeano"/>
                <a:ea typeface="Galdeano"/>
                <a:cs typeface="Galdeano"/>
                <a:sym typeface="Galdeano"/>
              </a:rPr>
              <a:t>, R., Parent, M. C., </a:t>
            </a:r>
            <a:r>
              <a:rPr lang="en-US" sz="1295" b="0" i="0" u="none" strike="noStrike" cap="none" baseline="0" dirty="0" err="1">
                <a:solidFill>
                  <a:schemeClr val="bg2"/>
                </a:solidFill>
                <a:latin typeface="Galdeano"/>
                <a:ea typeface="Galdeano"/>
                <a:cs typeface="Galdeano"/>
                <a:sym typeface="Galdeano"/>
              </a:rPr>
              <a:t>Ameen</a:t>
            </a:r>
            <a:r>
              <a:rPr lang="en-US" sz="1295" b="0" i="0" u="none" strike="noStrike" cap="none" baseline="0" dirty="0">
                <a:solidFill>
                  <a:schemeClr val="bg2"/>
                </a:solidFill>
                <a:latin typeface="Galdeano"/>
                <a:ea typeface="Galdeano"/>
                <a:cs typeface="Galdeano"/>
                <a:sym typeface="Galdeano"/>
              </a:rPr>
              <a:t>, E. J., Hassan El-</a:t>
            </a:r>
            <a:r>
              <a:rPr lang="en-US" sz="1295" b="0" i="0" u="none" strike="noStrike" cap="none" baseline="0" dirty="0" err="1">
                <a:solidFill>
                  <a:schemeClr val="bg2"/>
                </a:solidFill>
                <a:latin typeface="Galdeano"/>
                <a:ea typeface="Galdeano"/>
                <a:cs typeface="Galdeano"/>
                <a:sym typeface="Galdeano"/>
              </a:rPr>
              <a:t>Ghoroury</a:t>
            </a:r>
            <a:r>
              <a:rPr lang="en-US" sz="1295" b="0" i="0" u="none" strike="noStrike" cap="none" baseline="0" dirty="0">
                <a:solidFill>
                  <a:schemeClr val="bg2"/>
                </a:solidFill>
                <a:latin typeface="Galdeano"/>
                <a:ea typeface="Galdeano"/>
                <a:cs typeface="Galdeano"/>
                <a:sym typeface="Galdeano"/>
              </a:rPr>
              <a:t>, N., </a:t>
            </a:r>
            <a:r>
              <a:rPr lang="en-US" sz="1295" b="0" i="0" u="none" strike="noStrike" cap="none" baseline="0" dirty="0" err="1">
                <a:solidFill>
                  <a:schemeClr val="bg2"/>
                </a:solidFill>
                <a:latin typeface="Galdeano"/>
                <a:ea typeface="Galdeano"/>
                <a:cs typeface="Galdeano"/>
                <a:sym typeface="Galdeano"/>
              </a:rPr>
              <a:t>Mattu</a:t>
            </a:r>
            <a:r>
              <a:rPr lang="en-US" sz="1295" b="0" i="0" u="none" strike="noStrike" cap="none" baseline="0" dirty="0">
                <a:solidFill>
                  <a:schemeClr val="bg2"/>
                </a:solidFill>
                <a:latin typeface="Galdeano"/>
                <a:ea typeface="Galdeano"/>
                <a:cs typeface="Galdeano"/>
                <a:sym typeface="Galdeano"/>
              </a:rPr>
              <a:t>, A. M., </a:t>
            </a:r>
          </a:p>
          <a:p>
            <a:pPr marL="0" marR="0" lvl="0" indent="0" algn="l" rtl="0">
              <a:spcBef>
                <a:spcPts val="259"/>
              </a:spcBef>
              <a:buClr>
                <a:schemeClr val="accent1"/>
              </a:buClr>
              <a:buSzPct val="25000"/>
              <a:buFont typeface="Noto Symbol"/>
              <a:buNone/>
            </a:pPr>
            <a:r>
              <a:rPr lang="en-US" sz="1295" b="0" i="0" u="none" strike="noStrike" cap="none" baseline="0" dirty="0">
                <a:solidFill>
                  <a:schemeClr val="bg2"/>
                </a:solidFill>
                <a:latin typeface="Galdeano"/>
                <a:ea typeface="Galdeano"/>
                <a:cs typeface="Galdeano"/>
                <a:sym typeface="Galdeano"/>
              </a:rPr>
              <a:t>	Wilson, G. A., </a:t>
            </a:r>
            <a:r>
              <a:rPr lang="en-US" sz="1295" b="0" i="0" u="none" strike="noStrike" cap="none" baseline="0" dirty="0" err="1">
                <a:solidFill>
                  <a:schemeClr val="bg2"/>
                </a:solidFill>
                <a:latin typeface="Galdeano"/>
                <a:ea typeface="Galdeano"/>
                <a:cs typeface="Galdeano"/>
                <a:sym typeface="Galdeano"/>
              </a:rPr>
              <a:t>Mereish</a:t>
            </a:r>
            <a:r>
              <a:rPr lang="en-US" sz="1295" b="0" i="0" u="none" strike="noStrike" cap="none" baseline="0" dirty="0">
                <a:solidFill>
                  <a:schemeClr val="bg2"/>
                </a:solidFill>
                <a:latin typeface="Galdeano"/>
                <a:ea typeface="Galdeano"/>
                <a:cs typeface="Galdeano"/>
                <a:sym typeface="Galdeano"/>
              </a:rPr>
              <a:t>, E. H., &amp; FitzGerald, M. E. (2014). The internship crisis: Graduate students 	look back and plan ahead. </a:t>
            </a:r>
            <a:r>
              <a:rPr lang="en-US" sz="1295" b="0" i="1" u="none" strike="noStrike" cap="none" baseline="0" dirty="0">
                <a:solidFill>
                  <a:schemeClr val="bg2"/>
                </a:solidFill>
                <a:latin typeface="Galdeano"/>
                <a:ea typeface="Galdeano"/>
                <a:cs typeface="Galdeano"/>
                <a:sym typeface="Galdeano"/>
              </a:rPr>
              <a:t>Training and Education in Professional Psychology, </a:t>
            </a:r>
            <a:r>
              <a:rPr lang="en-US" sz="1295" b="0" i="0" u="none" strike="noStrike" cap="none" baseline="0" dirty="0">
                <a:solidFill>
                  <a:schemeClr val="bg2"/>
                </a:solidFill>
                <a:latin typeface="Galdeano"/>
                <a:ea typeface="Galdeano"/>
                <a:cs typeface="Galdeano"/>
                <a:sym typeface="Galdeano"/>
              </a:rPr>
              <a:t>8, 112-118.</a:t>
            </a:r>
          </a:p>
          <a:p>
            <a:pPr marL="0" marR="0" lvl="0" indent="0" algn="l" rtl="0">
              <a:spcBef>
                <a:spcPts val="259"/>
              </a:spcBef>
              <a:buClr>
                <a:schemeClr val="accent1"/>
              </a:buClr>
              <a:buFont typeface="Noto Symbol"/>
              <a:buNone/>
            </a:pPr>
            <a:endParaRPr sz="1295" b="0" i="0" u="none" strike="noStrike" cap="none" baseline="0" dirty="0">
              <a:solidFill>
                <a:schemeClr val="bg2"/>
              </a:solidFill>
              <a:latin typeface="Galdeano"/>
              <a:ea typeface="Galdeano"/>
              <a:cs typeface="Galdeano"/>
              <a:sym typeface="Galdeano"/>
            </a:endParaRPr>
          </a:p>
          <a:p>
            <a:pPr marL="0" marR="0" lvl="0" indent="0" algn="l" rtl="0">
              <a:spcBef>
                <a:spcPts val="444"/>
              </a:spcBef>
              <a:buClr>
                <a:schemeClr val="accent1"/>
              </a:buClr>
              <a:buFont typeface="Noto Symbol"/>
              <a:buNone/>
            </a:pPr>
            <a:endParaRPr sz="2220" b="0" i="0" u="none" strike="noStrike" cap="none" baseline="0" dirty="0">
              <a:solidFill>
                <a:schemeClr val="bg2"/>
              </a:solidFill>
              <a:latin typeface="Galdeano"/>
              <a:ea typeface="Galdeano"/>
              <a:cs typeface="Galdeano"/>
              <a:sym typeface="Galdeano"/>
            </a:endParaRPr>
          </a:p>
        </p:txBody>
      </p:sp>
      <p:sp>
        <p:nvSpPr>
          <p:cNvPr id="251" name="Shape 25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References</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3200" b="0" i="0" u="none" strike="noStrike" cap="none" baseline="0" dirty="0">
                <a:solidFill>
                  <a:schemeClr val="bg2"/>
                </a:solidFill>
                <a:latin typeface="Galdeano" panose="020B0604020202020204" charset="0"/>
                <a:ea typeface="Calibri"/>
                <a:cs typeface="Calibri"/>
                <a:sym typeface="Calibri"/>
              </a:rPr>
              <a:t>Questions?</a:t>
            </a:r>
          </a:p>
          <a:p>
            <a:pPr marL="342900" marR="0" lvl="0" indent="-342900" algn="l" rtl="0">
              <a:spcBef>
                <a:spcPts val="640"/>
              </a:spcBef>
              <a:buClr>
                <a:schemeClr val="dk1"/>
              </a:buClr>
              <a:buSzPct val="100000"/>
              <a:buFont typeface="Arial"/>
              <a:buChar char="•"/>
            </a:pPr>
            <a:r>
              <a:rPr lang="en-US" sz="3200" b="0" i="0" u="none" strike="noStrike" cap="none" baseline="0" dirty="0">
                <a:solidFill>
                  <a:schemeClr val="bg2"/>
                </a:solidFill>
                <a:latin typeface="Galdeano" panose="020B0604020202020204" charset="0"/>
                <a:ea typeface="Calibri"/>
                <a:cs typeface="Calibri"/>
                <a:sym typeface="Calibri"/>
              </a:rPr>
              <a:t>Thank you</a:t>
            </a:r>
            <a:r>
              <a:rPr lang="en-US" sz="3200" dirty="0">
                <a:solidFill>
                  <a:schemeClr val="bg2"/>
                </a:solidFill>
                <a:latin typeface="Galdeano" panose="020B0604020202020204" charset="0"/>
                <a:ea typeface="Calibri"/>
                <a:cs typeface="Calibri"/>
                <a:sym typeface="Calibri"/>
              </a:rPr>
              <a:t>!</a:t>
            </a:r>
            <a:endParaRPr lang="en-US" sz="3200" b="0" i="0" u="none" strike="noStrike" cap="none" baseline="0" dirty="0">
              <a:solidFill>
                <a:schemeClr val="bg2"/>
              </a:solidFill>
              <a:latin typeface="Galdeano" panose="020B0604020202020204" charset="0"/>
              <a:ea typeface="Calibri"/>
              <a:cs typeface="Calibri"/>
              <a:sym typeface="Calibri"/>
            </a:endParaRPr>
          </a:p>
        </p:txBody>
      </p:sp>
      <p:sp>
        <p:nvSpPr>
          <p:cNvPr id="244" name="Shape 24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bg1"/>
                </a:solidFill>
                <a:latin typeface="Galdeano" panose="020B0604020202020204" charset="0"/>
                <a:ea typeface="Calibri"/>
                <a:cs typeface="Calibri"/>
                <a:sym typeface="Calibri"/>
              </a:rPr>
              <a:t>Conclusion</a:t>
            </a:r>
          </a:p>
        </p:txBody>
      </p:sp>
      <p:pic>
        <p:nvPicPr>
          <p:cNvPr id="245" name="Shape 245"/>
          <p:cNvPicPr preferRelativeResize="0"/>
          <p:nvPr/>
        </p:nvPicPr>
        <p:blipFill rotWithShape="1">
          <a:blip r:embed="rId3">
            <a:alphaModFix/>
          </a:blip>
          <a:srcRect/>
          <a:stretch/>
        </p:blipFill>
        <p:spPr>
          <a:xfrm>
            <a:off x="4672012" y="3252788"/>
            <a:ext cx="3559273" cy="2690811"/>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152400" indent="0">
              <a:buNone/>
            </a:pPr>
            <a:endParaRPr lang="en-US" dirty="0"/>
          </a:p>
          <a:p>
            <a:endParaRPr lang="en-US" dirty="0"/>
          </a:p>
        </p:txBody>
      </p:sp>
      <p:sp>
        <p:nvSpPr>
          <p:cNvPr id="3" name="Title 2"/>
          <p:cNvSpPr>
            <a:spLocks noGrp="1"/>
          </p:cNvSpPr>
          <p:nvPr>
            <p:ph type="title"/>
          </p:nvPr>
        </p:nvSpPr>
        <p:spPr/>
        <p:txBody>
          <a:bodyPr/>
          <a:lstStyle/>
          <a:p>
            <a:r>
              <a:rPr lang="en-US" dirty="0"/>
              <a:t>YOU CAN DO IT!!</a:t>
            </a:r>
          </a:p>
        </p:txBody>
      </p:sp>
      <p:pic>
        <p:nvPicPr>
          <p:cNvPr id="4" name="Picture 3"/>
          <p:cNvPicPr>
            <a:picLocks noChangeAspect="1"/>
          </p:cNvPicPr>
          <p:nvPr/>
        </p:nvPicPr>
        <p:blipFill>
          <a:blip r:embed="rId2"/>
          <a:stretch>
            <a:fillRect/>
          </a:stretch>
        </p:blipFill>
        <p:spPr>
          <a:xfrm>
            <a:off x="457200" y="2762600"/>
            <a:ext cx="2945776" cy="1656999"/>
          </a:xfrm>
          <a:prstGeom prst="rect">
            <a:avLst/>
          </a:prstGeom>
        </p:spPr>
      </p:pic>
      <p:pic>
        <p:nvPicPr>
          <p:cNvPr id="5" name="Picture 4"/>
          <p:cNvPicPr>
            <a:picLocks noChangeAspect="1"/>
          </p:cNvPicPr>
          <p:nvPr/>
        </p:nvPicPr>
        <p:blipFill>
          <a:blip r:embed="rId3"/>
          <a:stretch>
            <a:fillRect/>
          </a:stretch>
        </p:blipFill>
        <p:spPr>
          <a:xfrm rot="5400000">
            <a:off x="3254414" y="2964306"/>
            <a:ext cx="2913947" cy="2014536"/>
          </a:xfrm>
          <a:prstGeom prst="rect">
            <a:avLst/>
          </a:prstGeom>
        </p:spPr>
      </p:pic>
      <p:pic>
        <p:nvPicPr>
          <p:cNvPr id="6" name="Picture 5"/>
          <p:cNvPicPr>
            <a:picLocks noChangeAspect="1"/>
          </p:cNvPicPr>
          <p:nvPr/>
        </p:nvPicPr>
        <p:blipFill>
          <a:blip r:embed="rId4"/>
          <a:stretch>
            <a:fillRect/>
          </a:stretch>
        </p:blipFill>
        <p:spPr>
          <a:xfrm>
            <a:off x="6019800" y="3429000"/>
            <a:ext cx="2947024" cy="1657701"/>
          </a:xfrm>
          <a:prstGeom prst="rect">
            <a:avLst/>
          </a:prstGeom>
        </p:spPr>
      </p:pic>
    </p:spTree>
    <p:extLst>
      <p:ext uri="{BB962C8B-B14F-4D97-AF65-F5344CB8AC3E}">
        <p14:creationId xmlns:p14="http://schemas.microsoft.com/office/powerpoint/2010/main" val="248040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prstGeom prst="rect">
            <a:avLst/>
          </a:prstGeom>
          <a:noFill/>
          <a:ln>
            <a:noFill/>
          </a:ln>
        </p:spPr>
        <p:txBody>
          <a:bodyPr lIns="91425" tIns="91425" rIns="91425" bIns="91425" anchor="t" anchorCtr="0">
            <a:noAutofit/>
          </a:bodyPr>
          <a:lstStyle/>
          <a:p>
            <a:pPr marL="457200" marR="0" lvl="0" indent="-228600" algn="l" rtl="0">
              <a:spcBef>
                <a:spcPts val="0"/>
              </a:spcBef>
              <a:buClr>
                <a:schemeClr val="accent1"/>
              </a:buClr>
              <a:buSzPct val="100000"/>
              <a:buFont typeface="Noto Symbol"/>
              <a:buChar char="∗"/>
            </a:pPr>
            <a:r>
              <a:rPr lang="en-US" dirty="0"/>
              <a:t>1</a:t>
            </a:r>
            <a:r>
              <a:rPr lang="en-US" baseline="30000" dirty="0"/>
              <a:t>st</a:t>
            </a:r>
            <a:r>
              <a:rPr lang="en-US" dirty="0"/>
              <a:t> ACCTA conference September 2013</a:t>
            </a:r>
          </a:p>
          <a:p>
            <a:pPr marL="457200" marR="0" lvl="0" indent="-228600" algn="l" rtl="0">
              <a:spcBef>
                <a:spcPts val="0"/>
              </a:spcBef>
              <a:buClr>
                <a:schemeClr val="accent1"/>
              </a:buClr>
              <a:buSzPct val="100000"/>
              <a:buFont typeface="Noto Symbol"/>
              <a:buChar char="∗"/>
            </a:pPr>
            <a:endParaRPr lang="en-US" sz="2400" b="0" i="0" u="none" strike="noStrike" cap="none" baseline="0" dirty="0">
              <a:solidFill>
                <a:schemeClr val="dk2"/>
              </a:solidFill>
              <a:latin typeface="Galdeano"/>
              <a:ea typeface="Galdeano"/>
              <a:cs typeface="Galdeano"/>
              <a:sym typeface="Galdeano"/>
            </a:endParaRPr>
          </a:p>
          <a:p>
            <a:pPr marL="457200" marR="0" lvl="0" indent="-228600" algn="l" rtl="0">
              <a:spcBef>
                <a:spcPts val="0"/>
              </a:spcBef>
              <a:buClr>
                <a:schemeClr val="accent1"/>
              </a:buClr>
              <a:buSzPct val="100000"/>
              <a:buFont typeface="Noto Symbol"/>
              <a:buChar char="∗"/>
            </a:pPr>
            <a:r>
              <a:rPr lang="en-US" sz="2400" b="0" i="0" u="none" strike="noStrike" cap="none" baseline="0" dirty="0">
                <a:solidFill>
                  <a:schemeClr val="dk2"/>
                </a:solidFill>
                <a:latin typeface="Galdeano"/>
                <a:ea typeface="Galdeano"/>
                <a:cs typeface="Galdeano"/>
                <a:sym typeface="Galdeano"/>
              </a:rPr>
              <a:t>First Match</a:t>
            </a:r>
            <a:r>
              <a:rPr lang="en-US" sz="2400" b="0" i="0" u="none" strike="noStrike" cap="none" dirty="0">
                <a:solidFill>
                  <a:schemeClr val="dk2"/>
                </a:solidFill>
                <a:latin typeface="Galdeano"/>
                <a:ea typeface="Galdeano"/>
                <a:cs typeface="Galdeano"/>
                <a:sym typeface="Galdeano"/>
              </a:rPr>
              <a:t> Process February-March 2014</a:t>
            </a:r>
          </a:p>
          <a:p>
            <a:pPr marL="228600" marR="0" lvl="0" indent="0" algn="l" rtl="0">
              <a:spcBef>
                <a:spcPts val="0"/>
              </a:spcBef>
              <a:buClr>
                <a:schemeClr val="accent1"/>
              </a:buClr>
              <a:buSzPct val="100000"/>
              <a:buNone/>
            </a:pPr>
            <a:endParaRPr lang="en-US" sz="2400" b="0" i="0" u="none" strike="noStrike" cap="none" baseline="0" dirty="0">
              <a:solidFill>
                <a:schemeClr val="dk2"/>
              </a:solidFill>
              <a:latin typeface="Galdeano"/>
              <a:ea typeface="Galdeano"/>
              <a:cs typeface="Galdeano"/>
              <a:sym typeface="Galdeano"/>
            </a:endParaRPr>
          </a:p>
          <a:p>
            <a:pPr marL="457200" marR="0" lvl="0" indent="-228600" algn="l" rtl="0">
              <a:spcBef>
                <a:spcPts val="0"/>
              </a:spcBef>
              <a:buClr>
                <a:schemeClr val="accent1"/>
              </a:buClr>
              <a:buSzPct val="100000"/>
              <a:buFont typeface="Noto Symbol"/>
              <a:buChar char="∗"/>
            </a:pPr>
            <a:r>
              <a:rPr lang="en-US" sz="2400" b="0" i="0" u="none" strike="noStrike" cap="none" baseline="0" dirty="0">
                <a:solidFill>
                  <a:schemeClr val="dk2"/>
                </a:solidFill>
                <a:latin typeface="Galdeano"/>
                <a:ea typeface="Galdeano"/>
                <a:cs typeface="Galdeano"/>
                <a:sym typeface="Galdeano"/>
              </a:rPr>
              <a:t>First interns on-site</a:t>
            </a:r>
            <a:r>
              <a:rPr lang="en-US" sz="2400" b="0" i="0" u="none" strike="noStrike" cap="none" dirty="0">
                <a:solidFill>
                  <a:schemeClr val="dk2"/>
                </a:solidFill>
                <a:latin typeface="Galdeano"/>
                <a:ea typeface="Galdeano"/>
                <a:cs typeface="Galdeano"/>
                <a:sym typeface="Galdeano"/>
              </a:rPr>
              <a:t> </a:t>
            </a:r>
            <a:r>
              <a:rPr lang="en-US" sz="2400" b="0" i="0" u="none" strike="noStrike" cap="none" baseline="0" dirty="0">
                <a:solidFill>
                  <a:schemeClr val="dk2"/>
                </a:solidFill>
                <a:latin typeface="Galdeano"/>
                <a:ea typeface="Galdeano"/>
                <a:cs typeface="Galdeano"/>
                <a:sym typeface="Galdeano"/>
              </a:rPr>
              <a:t>in August 2014 </a:t>
            </a:r>
            <a:endParaRPr lang="en-US" dirty="0"/>
          </a:p>
          <a:p>
            <a:pPr marL="457200" marR="0" lvl="0" indent="-228600" algn="l" rtl="0">
              <a:spcBef>
                <a:spcPts val="0"/>
              </a:spcBef>
              <a:buClr>
                <a:schemeClr val="accent1"/>
              </a:buClr>
              <a:buSzPct val="100000"/>
              <a:buFont typeface="Noto Symbol"/>
              <a:buChar char="∗"/>
            </a:pPr>
            <a:endParaRPr lang="en-US" sz="2400" b="0" i="0" u="none" strike="noStrike" cap="none" baseline="0" dirty="0">
              <a:solidFill>
                <a:schemeClr val="dk2"/>
              </a:solidFill>
              <a:latin typeface="Galdeano"/>
              <a:ea typeface="Galdeano"/>
              <a:cs typeface="Galdeano"/>
              <a:sym typeface="Galdeano"/>
            </a:endParaRPr>
          </a:p>
          <a:p>
            <a:pPr marL="457200" marR="0" lvl="0" indent="-228600" algn="l" rtl="0">
              <a:spcBef>
                <a:spcPts val="0"/>
              </a:spcBef>
              <a:buClr>
                <a:schemeClr val="accent1"/>
              </a:buClr>
              <a:buSzPct val="100000"/>
              <a:buFont typeface="Noto Symbol"/>
              <a:buChar char="∗"/>
            </a:pPr>
            <a:r>
              <a:rPr lang="en-US" dirty="0"/>
              <a:t>Both have two interns</a:t>
            </a:r>
            <a:endParaRPr lang="en-US" sz="2400" b="0" i="0" u="none" strike="noStrike" cap="none" baseline="0" dirty="0">
              <a:solidFill>
                <a:schemeClr val="dk2"/>
              </a:solidFill>
              <a:latin typeface="Galdeano"/>
              <a:ea typeface="Galdeano"/>
              <a:cs typeface="Galdeano"/>
              <a:sym typeface="Galdeano"/>
            </a:endParaRPr>
          </a:p>
        </p:txBody>
      </p:sp>
      <p:sp>
        <p:nvSpPr>
          <p:cNvPr id="153" name="Shape 153"/>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Our experiences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txBox="1">
            <a:spLocks noGrp="1"/>
          </p:cNvSpPr>
          <p:nvPr>
            <p:ph type="title"/>
          </p:nvPr>
        </p:nvSpPr>
        <p:spPr>
          <a:xfrm>
            <a:off x="457200" y="338138"/>
            <a:ext cx="8229600" cy="1252537"/>
          </a:xfrm>
        </p:spPr>
        <p:txBody>
          <a:bodyPr/>
          <a:lstStyle/>
          <a:p>
            <a:pPr eaLnBrk="1" hangingPunct="1">
              <a:spcBef>
                <a:spcPct val="0"/>
              </a:spcBef>
              <a:buFont typeface="Galdeano" charset="0"/>
              <a:buNone/>
            </a:pPr>
            <a:r>
              <a:rPr lang="en-US" altLang="en-US">
                <a:latin typeface="Galdeano" charset="0"/>
                <a:cs typeface="Galdeano" charset="0"/>
                <a:sym typeface="Galdeano" charset="0"/>
              </a:rPr>
              <a:t>Amber’s Timeline</a:t>
            </a:r>
          </a:p>
        </p:txBody>
      </p:sp>
      <p:graphicFrame>
        <p:nvGraphicFramePr>
          <p:cNvPr id="4" name="Diagram 3"/>
          <p:cNvGraphicFramePr/>
          <p:nvPr>
            <p:extLst>
              <p:ext uri="{D42A27DB-BD31-4B8C-83A1-F6EECF244321}">
                <p14:modId xmlns:p14="http://schemas.microsoft.com/office/powerpoint/2010/main" val="2377306075"/>
              </p:ext>
            </p:extLst>
          </p:nvPr>
        </p:nvGraphicFramePr>
        <p:xfrm>
          <a:off x="609600" y="2209800"/>
          <a:ext cx="7848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033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txBox="1">
            <a:spLocks noGrp="1"/>
          </p:cNvSpPr>
          <p:nvPr>
            <p:ph type="title"/>
          </p:nvPr>
        </p:nvSpPr>
        <p:spPr>
          <a:xfrm>
            <a:off x="457200" y="338138"/>
            <a:ext cx="8229600" cy="1252537"/>
          </a:xfrm>
        </p:spPr>
        <p:txBody>
          <a:bodyPr/>
          <a:lstStyle/>
          <a:p>
            <a:pPr eaLnBrk="1" hangingPunct="1">
              <a:spcBef>
                <a:spcPct val="0"/>
              </a:spcBef>
              <a:buFont typeface="Galdeano" charset="0"/>
              <a:buNone/>
            </a:pPr>
            <a:r>
              <a:rPr lang="en-US" altLang="en-US">
                <a:latin typeface="Galdeano" charset="0"/>
                <a:cs typeface="Galdeano" charset="0"/>
                <a:sym typeface="Galdeano" charset="0"/>
              </a:rPr>
              <a:t>Emily’s Timeline</a:t>
            </a:r>
          </a:p>
        </p:txBody>
      </p:sp>
      <p:graphicFrame>
        <p:nvGraphicFramePr>
          <p:cNvPr id="4" name="Diagram 3"/>
          <p:cNvGraphicFramePr/>
          <p:nvPr/>
        </p:nvGraphicFramePr>
        <p:xfrm>
          <a:off x="609600" y="2209800"/>
          <a:ext cx="7848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703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The Recipe</a:t>
            </a:r>
          </a:p>
        </p:txBody>
      </p:sp>
      <p:sp>
        <p:nvSpPr>
          <p:cNvPr id="3" name="Text Placeholder 2"/>
          <p:cNvSpPr>
            <a:spLocks noGrp="1"/>
          </p:cNvSpPr>
          <p:nvPr>
            <p:ph type="body" idx="1"/>
          </p:nvPr>
        </p:nvSpPr>
        <p:spPr/>
        <p:txBody>
          <a:bodyPr/>
          <a:lstStyle/>
          <a:p>
            <a:r>
              <a:rPr lang="en-US" sz="2800" dirty="0"/>
              <a:t>Learning Objective #1</a:t>
            </a:r>
          </a:p>
        </p:txBody>
      </p:sp>
    </p:spTree>
    <p:extLst>
      <p:ext uri="{BB962C8B-B14F-4D97-AF65-F5344CB8AC3E}">
        <p14:creationId xmlns:p14="http://schemas.microsoft.com/office/powerpoint/2010/main" val="2189767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457201" y="2667000"/>
            <a:ext cx="8077200" cy="3733800"/>
          </a:xfrm>
          <a:prstGeom prst="rect">
            <a:avLst/>
          </a:prstGeom>
        </p:spPr>
        <p:txBody>
          <a:bodyPr lIns="91425" tIns="91425" rIns="91425" bIns="91425" anchor="t" anchorCtr="0">
            <a:noAutofit/>
          </a:bodyPr>
          <a:lstStyle/>
          <a:p>
            <a:pPr marL="457200" lvl="0" indent="-228600" rtl="0">
              <a:spcBef>
                <a:spcPts val="0"/>
              </a:spcBef>
              <a:buSzPct val="52380"/>
            </a:pPr>
            <a:r>
              <a:rPr lang="en-US" sz="3200" dirty="0"/>
              <a:t>Before you get started, you will need to do and/or think about the following:</a:t>
            </a:r>
          </a:p>
          <a:p>
            <a:pPr marL="759143" lvl="1" indent="-228600">
              <a:spcBef>
                <a:spcPts val="0"/>
              </a:spcBef>
              <a:buSzPct val="52380"/>
            </a:pPr>
            <a:r>
              <a:rPr lang="en-US" sz="2800" dirty="0"/>
              <a:t>Understanding your center</a:t>
            </a:r>
          </a:p>
          <a:p>
            <a:pPr marL="759143" lvl="1" indent="-228600">
              <a:spcBef>
                <a:spcPts val="0"/>
              </a:spcBef>
              <a:buSzPct val="52380"/>
            </a:pPr>
            <a:r>
              <a:rPr lang="en-US" sz="2800" dirty="0"/>
              <a:t>What type of experience do you envision for your future interns?</a:t>
            </a:r>
          </a:p>
          <a:p>
            <a:pPr marL="759143" lvl="1" indent="-228600">
              <a:spcBef>
                <a:spcPts val="0"/>
              </a:spcBef>
              <a:buSzPct val="52380"/>
            </a:pPr>
            <a:r>
              <a:rPr lang="en-US" sz="2800" dirty="0"/>
              <a:t>What “ingredients” are necessary to have early on?</a:t>
            </a:r>
          </a:p>
          <a:p>
            <a:pPr marL="759143" lvl="1" indent="-228600">
              <a:spcBef>
                <a:spcPts val="0"/>
              </a:spcBef>
              <a:buSzPct val="52380"/>
            </a:pPr>
            <a:r>
              <a:rPr lang="en-US" sz="2800" dirty="0"/>
              <a:t>What are the steps I need to take?</a:t>
            </a:r>
          </a:p>
        </p:txBody>
      </p:sp>
      <p:sp>
        <p:nvSpPr>
          <p:cNvPr id="181" name="Shape 181"/>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dirty="0">
                <a:solidFill>
                  <a:schemeClr val="bg1"/>
                </a:solidFill>
                <a:latin typeface="Galdeano" panose="020B0604020202020204" charset="0"/>
                <a:ea typeface="Calibri"/>
                <a:cs typeface="Calibri"/>
                <a:sym typeface="Calibri"/>
              </a:rPr>
              <a:t>So you want to have an official internship program...</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prstGeom prst="rect">
            <a:avLst/>
          </a:prstGeom>
          <a:noFill/>
          <a:ln>
            <a:noFill/>
          </a:ln>
        </p:spPr>
        <p:txBody>
          <a:bodyPr lIns="91425" tIns="91425" rIns="91425" bIns="91425" anchor="t" anchorCtr="0">
            <a:noAutofit/>
          </a:bodyPr>
          <a:lstStyle/>
          <a:p>
            <a:pPr marL="457200" marR="0" lvl="0"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Association of Psychology Postdoctoral and Internship Centers</a:t>
            </a:r>
          </a:p>
          <a:p>
            <a:pPr marL="457200" marR="0" lvl="0"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Can start an internship program before membership</a:t>
            </a:r>
          </a:p>
          <a:p>
            <a:pPr marL="914400" marR="0" lvl="1"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Participate in the match as a non-member</a:t>
            </a:r>
          </a:p>
          <a:p>
            <a:pPr marL="457200" marR="0" lvl="0"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Cannot apply for membership until interns are physically on site (minimum of 2 interns)</a:t>
            </a:r>
          </a:p>
          <a:p>
            <a:pPr marL="457200" marR="0" lvl="0"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Policies</a:t>
            </a:r>
          </a:p>
          <a:p>
            <a:pPr marL="914400" marR="0" lvl="1"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Grievance procedures</a:t>
            </a:r>
          </a:p>
          <a:p>
            <a:pPr marL="914400" marR="0" lvl="1"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Supervision requirements</a:t>
            </a:r>
          </a:p>
          <a:p>
            <a:pPr marL="914400" marR="0" lvl="1"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Training director requirements</a:t>
            </a:r>
          </a:p>
          <a:p>
            <a:pPr marL="914400" marR="0" lvl="1" indent="-228600" algn="l" rtl="0">
              <a:spcBef>
                <a:spcPts val="0"/>
              </a:spcBef>
              <a:buClr>
                <a:schemeClr val="accent1"/>
              </a:buClr>
              <a:buSzPct val="100000"/>
              <a:buFont typeface="Noto Symbol"/>
              <a:buChar char="∗"/>
            </a:pPr>
            <a:r>
              <a:rPr lang="en-US" sz="2000" b="0" i="0" u="none" strike="noStrike" cap="none" baseline="0" dirty="0">
                <a:solidFill>
                  <a:schemeClr val="bg2"/>
                </a:solidFill>
                <a:latin typeface="Galdeano"/>
                <a:ea typeface="Galdeano"/>
                <a:cs typeface="Galdeano"/>
                <a:sym typeface="Galdeano"/>
              </a:rPr>
              <a:t>Brochure</a:t>
            </a:r>
          </a:p>
        </p:txBody>
      </p:sp>
      <p:sp>
        <p:nvSpPr>
          <p:cNvPr id="188" name="Shape 188"/>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Galdeano"/>
              <a:buNone/>
            </a:pPr>
            <a:r>
              <a:rPr lang="en-US" sz="4400" b="0" i="0" u="none" strike="noStrike" cap="none" baseline="0" dirty="0">
                <a:solidFill>
                  <a:schemeClr val="bg1"/>
                </a:solidFill>
                <a:latin typeface="Galdeano"/>
                <a:ea typeface="Galdeano"/>
                <a:cs typeface="Galdeano"/>
                <a:sym typeface="Galdeano"/>
              </a:rPr>
              <a:t>APPIC</a:t>
            </a:r>
          </a:p>
        </p:txBody>
      </p:sp>
    </p:spTree>
  </p:cSld>
  <p:clrMapOvr>
    <a:masterClrMapping/>
  </p:clrMapOvr>
  <p:transition spd="slow">
    <p:cut/>
  </p:transition>
</p:sld>
</file>

<file path=ppt/theme/theme1.xml><?xml version="1.0" encoding="utf-8"?>
<a:theme xmlns:a="http://schemas.openxmlformats.org/drawingml/2006/main" name="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3830</TotalTime>
  <Words>2926</Words>
  <Application>Microsoft Office PowerPoint</Application>
  <PresentationFormat>On-screen Show (4:3)</PresentationFormat>
  <Paragraphs>406</Paragraphs>
  <Slides>36</Slides>
  <Notes>23</Notes>
  <HiddenSlides>0</HiddenSlides>
  <MMClips>0</MMClips>
  <ScaleCrop>false</ScaleCrop>
  <HeadingPairs>
    <vt:vector size="8" baseType="variant">
      <vt:variant>
        <vt:lpstr>Fonts Used</vt:lpstr>
      </vt:variant>
      <vt:variant>
        <vt:i4>5</vt:i4>
      </vt:variant>
      <vt:variant>
        <vt:lpstr>Theme</vt:lpstr>
      </vt:variant>
      <vt:variant>
        <vt:i4>1</vt:i4>
      </vt:variant>
      <vt:variant>
        <vt:lpstr>Links</vt:lpstr>
      </vt:variant>
      <vt:variant>
        <vt:i4>2</vt:i4>
      </vt:variant>
      <vt:variant>
        <vt:lpstr>Slide Titles</vt:lpstr>
      </vt:variant>
      <vt:variant>
        <vt:i4>36</vt:i4>
      </vt:variant>
    </vt:vector>
  </HeadingPairs>
  <TitlesOfParts>
    <vt:vector size="44" baseType="lpstr">
      <vt:lpstr>Galdeano</vt:lpstr>
      <vt:lpstr>Noto Symbol</vt:lpstr>
      <vt:lpstr>Wingdings</vt:lpstr>
      <vt:lpstr>Calibri</vt:lpstr>
      <vt:lpstr>Arial</vt:lpstr>
      <vt:lpstr>Waveform</vt:lpstr>
      <vt:lpstr>C:\Users\Amber\Downloads\Internship Goals.docx</vt:lpstr>
      <vt:lpstr>C:\Users\Amber\Downloads\Intern Evaluation.docx</vt:lpstr>
      <vt:lpstr>Starting an Internship from Scratch: A Recipe for Success</vt:lpstr>
      <vt:lpstr>Learning Objectives</vt:lpstr>
      <vt:lpstr>Increase Internship Positions</vt:lpstr>
      <vt:lpstr>Our experiences</vt:lpstr>
      <vt:lpstr>Amber’s Timeline</vt:lpstr>
      <vt:lpstr>Emily’s Timeline</vt:lpstr>
      <vt:lpstr>The Recipe</vt:lpstr>
      <vt:lpstr>So you want to have an official internship program...</vt:lpstr>
      <vt:lpstr>APPIC</vt:lpstr>
      <vt:lpstr>BEA Grant</vt:lpstr>
      <vt:lpstr>APA Self-Study Process</vt:lpstr>
      <vt:lpstr>APA Self-Study Process</vt:lpstr>
      <vt:lpstr>PowerPoint Presentation</vt:lpstr>
      <vt:lpstr>APA Self-Study Process</vt:lpstr>
      <vt:lpstr>APA Self-Study Process</vt:lpstr>
      <vt:lpstr>What happens next?</vt:lpstr>
      <vt:lpstr>What happens next?</vt:lpstr>
      <vt:lpstr>Site Visit 101</vt:lpstr>
      <vt:lpstr>Site Visit 101</vt:lpstr>
      <vt:lpstr>Site Visit 101</vt:lpstr>
      <vt:lpstr>Site Visit 101</vt:lpstr>
      <vt:lpstr>Site Visit 101</vt:lpstr>
      <vt:lpstr>Site Visit 101</vt:lpstr>
      <vt:lpstr>The Ingredients</vt:lpstr>
      <vt:lpstr>Now that you’ve done your preparation…</vt:lpstr>
      <vt:lpstr>Now that you’ve done your preparation…</vt:lpstr>
      <vt:lpstr>Domain “D”iversity</vt:lpstr>
      <vt:lpstr>A Key Ingredient</vt:lpstr>
      <vt:lpstr>Timelines &amp; Flow</vt:lpstr>
      <vt:lpstr>Learning Objective #4</vt:lpstr>
      <vt:lpstr>Let’s Get Cooking!</vt:lpstr>
      <vt:lpstr>Learning Objective #5</vt:lpstr>
      <vt:lpstr>Contact Us</vt:lpstr>
      <vt:lpstr>References</vt:lpstr>
      <vt:lpstr>Conclusion</vt:lpstr>
      <vt:lpstr>YOU CAN DO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an Internship from Scratch: A Recipe for Success</dc:title>
  <dc:creator>Cargill, Amber R.</dc:creator>
  <cp:lastModifiedBy>Amber Cargill</cp:lastModifiedBy>
  <cp:revision>63</cp:revision>
  <dcterms:modified xsi:type="dcterms:W3CDTF">2016-09-11T06:57:18Z</dcterms:modified>
</cp:coreProperties>
</file>